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Masters/slideMaster14.xml" ContentType="application/vnd.openxmlformats-officedocument.presentationml.slideMaster+xml"/>
  <Override PartName="/ppt/slideMasters/slideMaster15.xml" ContentType="application/vnd.openxmlformats-officedocument.presentationml.slideMaster+xml"/>
  <Override PartName="/ppt/slideMasters/slideMaster1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theme/theme3.xml" ContentType="application/vnd.openxmlformats-officedocument.theme+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theme/theme4.xml" ContentType="application/vnd.openxmlformats-officedocument.theme+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theme/theme5.xml" ContentType="application/vnd.openxmlformats-officedocument.theme+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theme/theme6.xml" ContentType="application/vnd.openxmlformats-officedocument.theme+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theme/theme7.xml" ContentType="application/vnd.openxmlformats-officedocument.theme+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theme/theme8.xml" ContentType="application/vnd.openxmlformats-officedocument.theme+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theme/theme9.xml" ContentType="application/vnd.openxmlformats-officedocument.theme+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theme/theme10.xml" ContentType="application/vnd.openxmlformats-officedocument.theme+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theme/theme11.xml" ContentType="application/vnd.openxmlformats-officedocument.theme+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theme/theme12.xml" ContentType="application/vnd.openxmlformats-officedocument.theme+xml"/>
  <Override PartName="/ppt/slideLayouts/slideLayout175.xml" ContentType="application/vnd.openxmlformats-officedocument.presentationml.slideLayout+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slideLayouts/slideLayout190.xml" ContentType="application/vnd.openxmlformats-officedocument.presentationml.slideLayout+xml"/>
  <Override PartName="/ppt/theme/theme13.xml" ContentType="application/vnd.openxmlformats-officedocument.theme+xml"/>
  <Override PartName="/ppt/slideLayouts/slideLayout191.xml" ContentType="application/vnd.openxmlformats-officedocument.presentationml.slideLayout+xml"/>
  <Override PartName="/ppt/slideLayouts/slideLayout192.xml" ContentType="application/vnd.openxmlformats-officedocument.presentationml.slideLayout+xml"/>
  <Override PartName="/ppt/slideLayouts/slideLayout193.xml" ContentType="application/vnd.openxmlformats-officedocument.presentationml.slideLayout+xml"/>
  <Override PartName="/ppt/slideLayouts/slideLayout194.xml" ContentType="application/vnd.openxmlformats-officedocument.presentationml.slideLayout+xml"/>
  <Override PartName="/ppt/slideLayouts/slideLayout195.xml" ContentType="application/vnd.openxmlformats-officedocument.presentationml.slideLayout+xml"/>
  <Override PartName="/ppt/slideLayouts/slideLayout196.xml" ContentType="application/vnd.openxmlformats-officedocument.presentationml.slideLayout+xml"/>
  <Override PartName="/ppt/slideLayouts/slideLayout197.xml" ContentType="application/vnd.openxmlformats-officedocument.presentationml.slideLayout+xml"/>
  <Override PartName="/ppt/slideLayouts/slideLayout198.xml" ContentType="application/vnd.openxmlformats-officedocument.presentationml.slideLayout+xml"/>
  <Override PartName="/ppt/slideLayouts/slideLayout199.xml" ContentType="application/vnd.openxmlformats-officedocument.presentationml.slideLayout+xml"/>
  <Override PartName="/ppt/theme/theme14.xml" ContentType="application/vnd.openxmlformats-officedocument.theme+xml"/>
  <Override PartName="/ppt/slideLayouts/slideLayout200.xml" ContentType="application/vnd.openxmlformats-officedocument.presentationml.slideLayout+xml"/>
  <Override PartName="/ppt/slideLayouts/slideLayout201.xml" ContentType="application/vnd.openxmlformats-officedocument.presentationml.slideLayout+xml"/>
  <Override PartName="/ppt/slideLayouts/slideLayout202.xml" ContentType="application/vnd.openxmlformats-officedocument.presentationml.slideLayout+xml"/>
  <Override PartName="/ppt/slideLayouts/slideLayout203.xml" ContentType="application/vnd.openxmlformats-officedocument.presentationml.slideLayout+xml"/>
  <Override PartName="/ppt/slideLayouts/slideLayout204.xml" ContentType="application/vnd.openxmlformats-officedocument.presentationml.slideLayout+xml"/>
  <Override PartName="/ppt/slideLayouts/slideLayout205.xml" ContentType="application/vnd.openxmlformats-officedocument.presentationml.slideLayout+xml"/>
  <Override PartName="/ppt/slideLayouts/slideLayout206.xml" ContentType="application/vnd.openxmlformats-officedocument.presentationml.slideLayout+xml"/>
  <Override PartName="/ppt/slideLayouts/slideLayout207.xml" ContentType="application/vnd.openxmlformats-officedocument.presentationml.slideLayout+xml"/>
  <Override PartName="/ppt/slideLayouts/slideLayout208.xml" ContentType="application/vnd.openxmlformats-officedocument.presentationml.slideLayout+xml"/>
  <Override PartName="/ppt/slideLayouts/slideLayout209.xml" ContentType="application/vnd.openxmlformats-officedocument.presentationml.slideLayout+xml"/>
  <Override PartName="/ppt/slideLayouts/slideLayout210.xml" ContentType="application/vnd.openxmlformats-officedocument.presentationml.slideLayout+xml"/>
  <Override PartName="/ppt/slideLayouts/slideLayout211.xml" ContentType="application/vnd.openxmlformats-officedocument.presentationml.slideLayout+xml"/>
  <Override PartName="/ppt/theme/theme15.xml" ContentType="application/vnd.openxmlformats-officedocument.theme+xml"/>
  <Override PartName="/ppt/slideLayouts/slideLayout212.xml" ContentType="application/vnd.openxmlformats-officedocument.presentationml.slideLayout+xml"/>
  <Override PartName="/ppt/slideLayouts/slideLayout213.xml" ContentType="application/vnd.openxmlformats-officedocument.presentationml.slideLayout+xml"/>
  <Override PartName="/ppt/slideLayouts/slideLayout214.xml" ContentType="application/vnd.openxmlformats-officedocument.presentationml.slideLayout+xml"/>
  <Override PartName="/ppt/slideLayouts/slideLayout215.xml" ContentType="application/vnd.openxmlformats-officedocument.presentationml.slideLayout+xml"/>
  <Override PartName="/ppt/slideLayouts/slideLayout216.xml" ContentType="application/vnd.openxmlformats-officedocument.presentationml.slideLayout+xml"/>
  <Override PartName="/ppt/slideLayouts/slideLayout217.xml" ContentType="application/vnd.openxmlformats-officedocument.presentationml.slideLayout+xml"/>
  <Override PartName="/ppt/slideLayouts/slideLayout218.xml" ContentType="application/vnd.openxmlformats-officedocument.presentationml.slideLayout+xml"/>
  <Override PartName="/ppt/slideLayouts/slideLayout219.xml" ContentType="application/vnd.openxmlformats-officedocument.presentationml.slideLayout+xml"/>
  <Override PartName="/ppt/slideLayouts/slideLayout220.xml" ContentType="application/vnd.openxmlformats-officedocument.presentationml.slideLayout+xml"/>
  <Override PartName="/ppt/slideLayouts/slideLayout221.xml" ContentType="application/vnd.openxmlformats-officedocument.presentationml.slideLayout+xml"/>
  <Override PartName="/ppt/slideLayouts/slideLayout222.xml" ContentType="application/vnd.openxmlformats-officedocument.presentationml.slideLayout+xml"/>
  <Override PartName="/ppt/slideLayouts/slideLayout223.xml" ContentType="application/vnd.openxmlformats-officedocument.presentationml.slideLayout+xml"/>
  <Override PartName="/ppt/slideLayouts/slideLayout224.xml" ContentType="application/vnd.openxmlformats-officedocument.presentationml.slideLayout+xml"/>
  <Override PartName="/ppt/theme/theme16.xml" ContentType="application/vnd.openxmlformats-officedocument.theme+xml"/>
  <Override PartName="/ppt/theme/theme1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 id="2147483665" r:id="rId2"/>
    <p:sldMasterId id="2147483668" r:id="rId3"/>
    <p:sldMasterId id="2147483688" r:id="rId4"/>
    <p:sldMasterId id="2147483709" r:id="rId5"/>
    <p:sldMasterId id="2147483722" r:id="rId6"/>
    <p:sldMasterId id="2147483742" r:id="rId7"/>
    <p:sldMasterId id="2147483761" r:id="rId8"/>
    <p:sldMasterId id="2147483774" r:id="rId9"/>
    <p:sldMasterId id="2147483793" r:id="rId10"/>
    <p:sldMasterId id="2147483805" r:id="rId11"/>
    <p:sldMasterId id="2147483817" r:id="rId12"/>
    <p:sldMasterId id="2147483834" r:id="rId13"/>
    <p:sldMasterId id="2147483851" r:id="rId14"/>
    <p:sldMasterId id="2147483861" r:id="rId15"/>
    <p:sldMasterId id="2147483874" r:id="rId16"/>
  </p:sldMasterIdLst>
  <p:notesMasterIdLst>
    <p:notesMasterId r:id="rId70"/>
  </p:notesMasterIdLst>
  <p:sldIdLst>
    <p:sldId id="256" r:id="rId17"/>
    <p:sldId id="257" r:id="rId18"/>
    <p:sldId id="258" r:id="rId19"/>
    <p:sldId id="259" r:id="rId20"/>
    <p:sldId id="260" r:id="rId21"/>
    <p:sldId id="261" r:id="rId22"/>
    <p:sldId id="262" r:id="rId23"/>
    <p:sldId id="263" r:id="rId24"/>
    <p:sldId id="264" r:id="rId25"/>
    <p:sldId id="265" r:id="rId26"/>
    <p:sldId id="266" r:id="rId27"/>
    <p:sldId id="267" r:id="rId28"/>
    <p:sldId id="268" r:id="rId29"/>
    <p:sldId id="269" r:id="rId30"/>
    <p:sldId id="270" r:id="rId31"/>
    <p:sldId id="271" r:id="rId32"/>
    <p:sldId id="272" r:id="rId33"/>
    <p:sldId id="273" r:id="rId34"/>
    <p:sldId id="274" r:id="rId35"/>
    <p:sldId id="275" r:id="rId36"/>
    <p:sldId id="276" r:id="rId37"/>
    <p:sldId id="277" r:id="rId38"/>
    <p:sldId id="278" r:id="rId39"/>
    <p:sldId id="279" r:id="rId40"/>
    <p:sldId id="280" r:id="rId41"/>
    <p:sldId id="281" r:id="rId42"/>
    <p:sldId id="282" r:id="rId43"/>
    <p:sldId id="283" r:id="rId44"/>
    <p:sldId id="284" r:id="rId45"/>
    <p:sldId id="285" r:id="rId46"/>
    <p:sldId id="286" r:id="rId47"/>
    <p:sldId id="287" r:id="rId48"/>
    <p:sldId id="288" r:id="rId49"/>
    <p:sldId id="289" r:id="rId50"/>
    <p:sldId id="290" r:id="rId51"/>
    <p:sldId id="291" r:id="rId52"/>
    <p:sldId id="292" r:id="rId53"/>
    <p:sldId id="293" r:id="rId54"/>
    <p:sldId id="294" r:id="rId55"/>
    <p:sldId id="295" r:id="rId56"/>
    <p:sldId id="296" r:id="rId57"/>
    <p:sldId id="297" r:id="rId58"/>
    <p:sldId id="298" r:id="rId59"/>
    <p:sldId id="299" r:id="rId60"/>
    <p:sldId id="300" r:id="rId61"/>
    <p:sldId id="301" r:id="rId62"/>
    <p:sldId id="302" r:id="rId63"/>
    <p:sldId id="303" r:id="rId64"/>
    <p:sldId id="304" r:id="rId65"/>
    <p:sldId id="305" r:id="rId66"/>
    <p:sldId id="306" r:id="rId67"/>
    <p:sldId id="307" r:id="rId68"/>
    <p:sldId id="308" r:id="rId69"/>
  </p:sldIdLst>
  <p:sldSz cx="12192000" cy="6858000"/>
  <p:notesSz cx="6858000" cy="9144000"/>
  <p:embeddedFontLst>
    <p:embeddedFont>
      <p:font typeface="Avenir" panose="02000503020000020003" pitchFamily="2" charset="0"/>
      <p:regular r:id="rId71"/>
      <p:italic r:id="rId72"/>
    </p:embeddedFont>
    <p:embeddedFont>
      <p:font typeface="Calibri" panose="020F0502020204030204" pitchFamily="34" charset="0"/>
      <p:regular r:id="rId73"/>
      <p:bold r:id="rId74"/>
      <p:italic r:id="rId75"/>
      <p:boldItalic r:id="rId76"/>
    </p:embeddedFont>
    <p:embeddedFont>
      <p:font typeface="Caveat" pitchFamily="2" charset="0"/>
      <p:regular r:id="rId77"/>
      <p:bold r:id="rId78"/>
    </p:embeddedFont>
    <p:embeddedFont>
      <p:font typeface="Century Gothic" panose="020B0502020202020204" pitchFamily="34" charset="0"/>
      <p:regular r:id="rId79"/>
      <p:bold r:id="rId80"/>
      <p:italic r:id="rId81"/>
      <p:boldItalic r:id="rId82"/>
    </p:embeddedFont>
    <p:embeddedFont>
      <p:font typeface="Gill Sans" panose="020B0502020104020203" pitchFamily="34" charset="-79"/>
      <p:regular r:id="rId83"/>
      <p:bold r:id="rId84"/>
    </p:embeddedFont>
    <p:embeddedFont>
      <p:font typeface="Open Sans" panose="020B0606030504020204" pitchFamily="34" charset="0"/>
      <p:regular r:id="rId85"/>
      <p:bold r:id="rId86"/>
      <p:italic r:id="rId87"/>
      <p:boldItalic r:id="rId88"/>
    </p:embeddedFont>
    <p:embeddedFont>
      <p:font typeface="Open Sans ExtraBold" panose="020F0502020204030204" pitchFamily="34" charset="0"/>
      <p:bold r:id="rId89"/>
      <p:italic r:id="rId90"/>
      <p:boldItalic r:id="rId91"/>
    </p:embeddedFont>
    <p:embeddedFont>
      <p:font typeface="Open Sans Light" panose="020F0302020204030204" pitchFamily="34" charset="0"/>
      <p:regular r:id="rId92"/>
      <p:bold r:id="rId93"/>
      <p:italic r:id="rId94"/>
      <p:boldItalic r:id="rId95"/>
    </p:embeddedFont>
    <p:embeddedFont>
      <p:font typeface="Roboto" panose="02000000000000000000" pitchFamily="2" charset="0"/>
      <p:regular r:id="rId96"/>
      <p:bold r:id="rId97"/>
      <p:italic r:id="rId98"/>
      <p:boldItalic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100" roundtripDataSignature="AMtx7mhWKMMkm8P8qSrhrSYuC6WiZSKkhA=="/>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John Mertic" initials="" lastIdx="3" clrIdx="0"/>
  <p:cmAuthor id="1" name="Shuli Goodman" initials="" lastIdx="1" clrIdx="1"/>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58BF90A-2A0B-4D34-9DC7-9C5B89A4A7C9}">
  <a:tblStyle styleId="{658BF90A-2A0B-4D34-9DC7-9C5B89A4A7C9}" styleName="Table_0">
    <a:wholeTbl>
      <a:tcTxStyle b="off" i="off">
        <a:font>
          <a:latin typeface="Avenir Next"/>
          <a:ea typeface="Avenir Next"/>
          <a:cs typeface="Avenir Next"/>
        </a:font>
        <a:schemeClr val="dk1"/>
      </a:tcTxStyle>
      <a:tcStyle>
        <a:tcBdr>
          <a:left>
            <a:ln w="12700" cap="flat" cmpd="sng">
              <a:solidFill>
                <a:schemeClr val="dk1"/>
              </a:solidFill>
              <a:prstDash val="solid"/>
              <a:round/>
              <a:headEnd type="none" w="sm" len="sm"/>
              <a:tailEnd type="none" w="sm" len="sm"/>
            </a:ln>
          </a:left>
          <a:right>
            <a:ln w="12700" cap="flat" cmpd="sng">
              <a:solidFill>
                <a:schemeClr val="dk1"/>
              </a:solidFill>
              <a:prstDash val="solid"/>
              <a:round/>
              <a:headEnd type="none" w="sm" len="sm"/>
              <a:tailEnd type="none" w="sm" len="sm"/>
            </a:ln>
          </a:right>
          <a:top>
            <a:ln w="12700" cap="flat" cmpd="sng">
              <a:solidFill>
                <a:schemeClr val="dk1"/>
              </a:solidFill>
              <a:prstDash val="solid"/>
              <a:round/>
              <a:headEnd type="none" w="sm" len="sm"/>
              <a:tailEnd type="none" w="sm" len="sm"/>
            </a:ln>
          </a:top>
          <a:bottom>
            <a:ln w="12700" cap="flat" cmpd="sng">
              <a:solidFill>
                <a:schemeClr val="dk1"/>
              </a:solidFill>
              <a:prstDash val="solid"/>
              <a:round/>
              <a:headEnd type="none" w="sm" len="sm"/>
              <a:tailEnd type="none" w="sm" len="sm"/>
            </a:ln>
          </a:bottom>
          <a:insideH>
            <a:ln w="12700" cap="flat" cmpd="sng">
              <a:solidFill>
                <a:schemeClr val="dk1"/>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chemeClr val="lt1"/>
          </a:solidFill>
        </a:fill>
      </a:tcStyle>
    </a:wholeTbl>
    <a:band1H>
      <a:tcTxStyle b="off" i="off"/>
      <a:tcStyle>
        <a:tcBdr/>
        <a:fill>
          <a:solidFill>
            <a:srgbClr val="E6E6E6"/>
          </a:solidFill>
        </a:fill>
      </a:tcStyle>
    </a:band1H>
    <a:band2H>
      <a:tcTxStyle b="off" i="off"/>
      <a:tcStyle>
        <a:tcBdr/>
      </a:tcStyle>
    </a:band2H>
    <a:band1V>
      <a:tcTxStyle b="off" i="off"/>
      <a:tcStyle>
        <a:tcBdr/>
        <a:fill>
          <a:solidFill>
            <a:srgbClr val="E6E6E6"/>
          </a:solidFill>
        </a:fill>
      </a:tcStyle>
    </a:band1V>
    <a:band2V>
      <a:tcTxStyle b="off" i="off"/>
      <a:tcStyle>
        <a:tcBdr/>
      </a:tcStyle>
    </a:band2V>
    <a:lastCol>
      <a:tcTxStyle b="on" i="off"/>
      <a:tcStyle>
        <a:tcBdr/>
      </a:tcStyle>
    </a:lastCol>
    <a:firstCol>
      <a:tcTxStyle b="on" i="off"/>
      <a:tcStyle>
        <a:tcBdr/>
      </a:tcStyle>
    </a:firstCol>
    <a:lastRow>
      <a:tcTxStyle b="on" i="off"/>
      <a:tcStyle>
        <a:tcBdr>
          <a:top>
            <a:ln w="50800" cap="flat" cmpd="sng">
              <a:solidFill>
                <a:schemeClr val="dk1"/>
              </a:solidFill>
              <a:prstDash val="solid"/>
              <a:round/>
              <a:headEnd type="none" w="sm" len="sm"/>
              <a:tailEnd type="none" w="sm" len="sm"/>
            </a:ln>
          </a:top>
        </a:tcBdr>
        <a:fill>
          <a:solidFill>
            <a:schemeClr val="lt1"/>
          </a:solidFill>
        </a:fill>
      </a:tcStyle>
    </a:lastRow>
    <a:seCell>
      <a:tcTxStyle b="off" i="off"/>
      <a:tcStyle>
        <a:tcBdr/>
      </a:tcStyle>
    </a:seCell>
    <a:swCell>
      <a:tcTxStyle b="off" i="off"/>
      <a:tcStyle>
        <a:tcBdr/>
      </a:tcStyle>
    </a:swCell>
    <a:firstRow>
      <a:tcTxStyle b="on" i="off">
        <a:font>
          <a:latin typeface="Avenir Next"/>
          <a:ea typeface="Avenir Next"/>
          <a:cs typeface="Avenir Next"/>
        </a:font>
        <a:schemeClr val="lt1"/>
      </a:tcTxStyle>
      <a:tcStyle>
        <a:tcBdr/>
        <a:fill>
          <a:solidFill>
            <a:schemeClr val="dk1"/>
          </a:solidFill>
        </a:fill>
      </a:tcStyle>
    </a:firstRow>
    <a:neCell>
      <a:tcTxStyle b="off" i="off"/>
      <a:tcStyle>
        <a:tcBdr/>
      </a:tcStyle>
    </a:neCell>
    <a:nwCell>
      <a:tcTxStyle b="off" i="off"/>
      <a:tcStyle>
        <a:tcBdr/>
      </a:tcStyle>
    </a:nwCell>
  </a:tblStyle>
  <a:tblStyle styleId="{8D85A3AB-545C-4E5B-A05B-B209003E26EF}" styleName="Table_1">
    <a:wholeTbl>
      <a:tcTxStyle b="off" i="off">
        <a:font>
          <a:latin typeface="Avenir Next"/>
          <a:ea typeface="Avenir Next"/>
          <a:cs typeface="Avenir Next"/>
        </a:font>
        <a:srgbClr val="FFFFFF"/>
      </a:tcTxStyle>
      <a:tcStyle>
        <a:tcBdr>
          <a:left>
            <a:ln w="9525" cap="flat" cmpd="sng">
              <a:solidFill>
                <a:srgbClr val="000000">
                  <a:alpha val="0"/>
                </a:srgbClr>
              </a:solidFill>
              <a:prstDash val="solid"/>
              <a:round/>
              <a:headEnd type="none" w="sm" len="sm"/>
              <a:tailEnd type="none" w="sm" len="sm"/>
            </a:ln>
          </a:left>
          <a:right>
            <a:ln w="9525" cap="flat" cmpd="sng">
              <a:solidFill>
                <a:srgbClr val="000000">
                  <a:alpha val="0"/>
                </a:srgbClr>
              </a:solidFill>
              <a:prstDash val="solid"/>
              <a:round/>
              <a:headEnd type="none" w="sm" len="sm"/>
              <a:tailEnd type="none" w="sm" len="sm"/>
            </a:ln>
          </a:right>
          <a:top>
            <a:ln w="25400" cap="flat" cmpd="sng">
              <a:solidFill>
                <a:srgbClr val="FFFFFF"/>
              </a:solidFill>
              <a:prstDash val="solid"/>
              <a:round/>
              <a:headEnd type="none" w="sm" len="sm"/>
              <a:tailEnd type="none" w="sm" len="sm"/>
            </a:ln>
          </a:top>
          <a:bottom>
            <a:ln w="25400" cap="flat" cmpd="sng">
              <a:solidFill>
                <a:srgbClr val="FFFFFF"/>
              </a:solidFill>
              <a:prstDash val="solid"/>
              <a:round/>
              <a:headEnd type="none" w="sm" len="sm"/>
              <a:tailEnd type="none" w="sm" len="sm"/>
            </a:ln>
          </a:bottom>
          <a:insideH>
            <a:ln w="9525" cap="flat" cmpd="sng">
              <a:solidFill>
                <a:srgbClr val="000000">
                  <a:alpha val="0"/>
                </a:srgbClr>
              </a:solidFill>
              <a:prstDash val="solid"/>
              <a:round/>
              <a:headEnd type="none" w="sm" len="sm"/>
              <a:tailEnd type="none" w="sm" len="sm"/>
            </a:ln>
          </a:insideH>
          <a:insideV>
            <a:ln w="9525" cap="flat" cmpd="sng">
              <a:solidFill>
                <a:srgbClr val="000000">
                  <a:alpha val="0"/>
                </a:srgbClr>
              </a:solidFill>
              <a:prstDash val="solid"/>
              <a:round/>
              <a:headEnd type="none" w="sm" len="sm"/>
              <a:tailEnd type="none" w="sm" len="sm"/>
            </a:ln>
          </a:insideV>
        </a:tcBdr>
        <a:fill>
          <a:solidFill>
            <a:srgbClr val="000000"/>
          </a:solidFill>
        </a:fill>
      </a:tcStyle>
    </a:wholeTbl>
    <a:band1H>
      <a:tcTxStyle b="off" i="off"/>
      <a:tcStyle>
        <a:tcBdr/>
        <a:fill>
          <a:solidFill>
            <a:srgbClr val="FFFFFF"/>
          </a:solidFill>
        </a:fill>
      </a:tcStyle>
    </a:band1H>
    <a:band2H>
      <a:tcTxStyle b="off" i="off"/>
      <a:tcStyle>
        <a:tcBdr/>
      </a:tcStyle>
    </a:band2H>
    <a:band1V>
      <a:tcTxStyle b="off" i="off"/>
      <a:tcStyle>
        <a:tcBdr/>
        <a:fill>
          <a:solidFill>
            <a:srgbClr val="FFFFFF"/>
          </a:solidFill>
        </a:fill>
      </a:tcStyle>
    </a:band1V>
    <a:band2V>
      <a:tcTxStyle b="off" i="off"/>
      <a:tcStyle>
        <a:tcBdr/>
      </a:tcStyle>
    </a:band2V>
    <a:lastCol>
      <a:tcTxStyle b="on" i="off">
        <a:font>
          <a:latin typeface="Avenir Next"/>
          <a:ea typeface="Avenir Next"/>
          <a:cs typeface="Avenir Next"/>
        </a:font>
        <a:srgbClr val="000000"/>
      </a:tcTxStyle>
      <a:tcStyle>
        <a:tcBdr/>
        <a:fill>
          <a:solidFill>
            <a:srgbClr val="0065B8"/>
          </a:solidFill>
        </a:fill>
      </a:tcStyle>
    </a:lastCol>
    <a:firstCol>
      <a:tcTxStyle b="on" i="off">
        <a:font>
          <a:latin typeface="Avenir Next"/>
          <a:ea typeface="Avenir Next"/>
          <a:cs typeface="Avenir Next"/>
        </a:font>
        <a:srgbClr val="000000"/>
      </a:tcTxStyle>
      <a:tcStyle>
        <a:tcBdr/>
        <a:fill>
          <a:solidFill>
            <a:srgbClr val="0065B8"/>
          </a:solidFill>
        </a:fill>
      </a:tcStyle>
    </a:firstCol>
    <a:lastRow>
      <a:tcTxStyle b="on" i="off"/>
      <a:tcStyle>
        <a:tcBdr>
          <a:top>
            <a:ln w="50800" cap="flat" cmpd="sng">
              <a:solidFill>
                <a:srgbClr val="FFFFFF"/>
              </a:solidFill>
              <a:prstDash val="solid"/>
              <a:round/>
              <a:headEnd type="none" w="sm" len="sm"/>
              <a:tailEnd type="none" w="sm" len="sm"/>
            </a:ln>
          </a:top>
        </a:tcBdr>
        <a:fill>
          <a:solidFill>
            <a:srgbClr val="000000"/>
          </a:solidFill>
        </a:fill>
      </a:tcStyle>
    </a:lastRow>
    <a:seCell>
      <a:tcTxStyle b="on" i="off">
        <a:font>
          <a:latin typeface="Avenir Next"/>
          <a:ea typeface="Avenir Next"/>
          <a:cs typeface="Avenir Next"/>
        </a:font>
        <a:srgbClr val="FFFFFF"/>
      </a:tcTxStyle>
      <a:tcStyle>
        <a:tcBdr/>
      </a:tcStyle>
    </a:seCell>
    <a:swCell>
      <a:tcTxStyle b="on" i="off">
        <a:font>
          <a:latin typeface="Avenir Next"/>
          <a:ea typeface="Avenir Next"/>
          <a:cs typeface="Avenir Next"/>
        </a:font>
        <a:srgbClr val="FFFFFF"/>
      </a:tcTxStyle>
      <a:tcStyle>
        <a:tcBdr/>
      </a:tcStyle>
    </a:swCell>
    <a:firstRow>
      <a:tcTxStyle b="on" i="off">
        <a:font>
          <a:latin typeface="Avenir Next"/>
          <a:ea typeface="Avenir Next"/>
          <a:cs typeface="Avenir Next"/>
        </a:font>
        <a:srgbClr val="000000"/>
      </a:tcTxStyle>
      <a:tcStyle>
        <a:tcBdr>
          <a:bottom>
            <a:ln w="25400" cap="flat" cmpd="sng">
              <a:solidFill>
                <a:srgbClr val="FFFFFF"/>
              </a:solidFill>
              <a:prstDash val="solid"/>
              <a:round/>
              <a:headEnd type="none" w="sm" len="sm"/>
              <a:tailEnd type="none" w="sm" len="sm"/>
            </a:ln>
          </a:bottom>
        </a:tcBdr>
        <a:fill>
          <a:solidFill>
            <a:srgbClr val="0065B8"/>
          </a:solidFill>
        </a:fill>
      </a:tcStyle>
    </a:firstRow>
    <a:neCell>
      <a:tcTxStyle b="off" i="off"/>
      <a:tcStyle>
        <a:tcBdr/>
      </a:tcStyle>
    </a:neCell>
    <a:nwCell>
      <a:tcTxStyle b="off" i="off"/>
      <a:tcStyle>
        <a:tcBdr/>
      </a:tcStyle>
    </a:nwCell>
  </a:tblStyle>
  <a:tblStyle styleId="{6AA1D493-2910-4E1F-B183-8B57B4FE80E9}" styleName="Table_2">
    <a:wholeTbl>
      <a:tcTxStyle b="off" i="off">
        <a:font>
          <a:latin typeface="Arial"/>
          <a:ea typeface="Arial"/>
          <a:cs typeface="Arial"/>
        </a:font>
        <a:srgbClr val="000000"/>
      </a:tcTxStyle>
      <a:tcStyle>
        <a:tcBdr>
          <a:left>
            <a:ln w="9525" cap="flat" cmpd="sng">
              <a:solidFill>
                <a:srgbClr val="808080"/>
              </a:solidFill>
              <a:prstDash val="solid"/>
              <a:round/>
              <a:headEnd type="none" w="sm" len="sm"/>
              <a:tailEnd type="none" w="sm" len="sm"/>
            </a:ln>
          </a:left>
          <a:right>
            <a:ln w="9525" cap="flat" cmpd="sng">
              <a:solidFill>
                <a:srgbClr val="808080"/>
              </a:solidFill>
              <a:prstDash val="solid"/>
              <a:round/>
              <a:headEnd type="none" w="sm" len="sm"/>
              <a:tailEnd type="none" w="sm" len="sm"/>
            </a:ln>
          </a:right>
          <a:top>
            <a:ln w="9525" cap="flat" cmpd="sng">
              <a:solidFill>
                <a:srgbClr val="808080"/>
              </a:solidFill>
              <a:prstDash val="solid"/>
              <a:round/>
              <a:headEnd type="none" w="sm" len="sm"/>
              <a:tailEnd type="none" w="sm" len="sm"/>
            </a:ln>
          </a:top>
          <a:bottom>
            <a:ln w="9525" cap="flat" cmpd="sng">
              <a:solidFill>
                <a:srgbClr val="808080"/>
              </a:solidFill>
              <a:prstDash val="solid"/>
              <a:round/>
              <a:headEnd type="none" w="sm" len="sm"/>
              <a:tailEnd type="none" w="sm" len="sm"/>
            </a:ln>
          </a:bottom>
          <a:insideH>
            <a:ln w="9525" cap="flat" cmpd="sng">
              <a:solidFill>
                <a:srgbClr val="808080"/>
              </a:solidFill>
              <a:prstDash val="solid"/>
              <a:round/>
              <a:headEnd type="none" w="sm" len="sm"/>
              <a:tailEnd type="none" w="sm" len="sm"/>
            </a:ln>
          </a:insideH>
          <a:insideV>
            <a:ln w="9525" cap="flat" cmpd="sng">
              <a:solidFill>
                <a:srgbClr val="808080"/>
              </a:solidFill>
              <a:prstDash val="solid"/>
              <a:round/>
              <a:headEnd type="none" w="sm" len="sm"/>
              <a:tailEnd type="none" w="sm" len="sm"/>
            </a:ln>
          </a:insideV>
        </a:tcBdr>
        <a:fill>
          <a:solidFill>
            <a:srgbClr val="FFFFFF"/>
          </a:solidFill>
        </a:fill>
      </a:tcStyle>
    </a:wholeTbl>
    <a:band1H>
      <a:tcTxStyle b="off" i="off"/>
      <a:tcStyle>
        <a:tcBdr/>
      </a:tcStyle>
    </a:band1H>
    <a:band2H>
      <a:tcTxStyle b="off" i="off"/>
      <a:tcStyle>
        <a:tcBdr/>
      </a:tcStyle>
    </a:band2H>
    <a:band1V>
      <a:tcTxStyle b="off" i="off"/>
      <a:tcStyle>
        <a:tcBdr/>
      </a:tcStyle>
    </a:band1V>
    <a:band2V>
      <a:tcTxStyle b="off" i="off"/>
      <a:tcStyle>
        <a:tcBdr/>
      </a:tcStyle>
    </a:band2V>
    <a:lastCol>
      <a:tcTxStyle b="off" i="off"/>
      <a:tcStyle>
        <a:tcBdr/>
      </a:tcStyle>
    </a:lastCol>
    <a:firstCol>
      <a:tcTxStyle b="off" i="off"/>
      <a:tcStyle>
        <a:tcBdr/>
      </a:tcStyle>
    </a:firstCol>
    <a:lastRow>
      <a:tcTxStyle b="off" i="off"/>
      <a:tcStyle>
        <a:tcBdr/>
      </a:tcStyle>
    </a:lastRow>
    <a:seCell>
      <a:tcTxStyle b="off" i="off"/>
      <a:tcStyle>
        <a:tcBdr/>
      </a:tcStyle>
    </a:seCell>
    <a:swCell>
      <a:tcTxStyle b="off" i="off"/>
      <a:tcStyle>
        <a:tcBdr/>
      </a:tcStyle>
    </a:swCell>
    <a:firstRow>
      <a:tcTxStyle b="off" i="off"/>
      <a:tcStyle>
        <a:tcBdr/>
      </a:tcStyle>
    </a:firstRow>
    <a:neCell>
      <a:tcTxStyle b="off" i="off"/>
      <a:tcStyle>
        <a:tcBdr/>
      </a:tcStyle>
    </a:neCell>
    <a:nwCell>
      <a:tcTxStyle b="off" i="off"/>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1"/>
    <p:restoredTop sz="94694"/>
  </p:normalViewPr>
  <p:slideViewPr>
    <p:cSldViewPr snapToGrid="0" snapToObjects="1">
      <p:cViewPr varScale="1">
        <p:scale>
          <a:sx n="104" d="100"/>
          <a:sy n="104" d="100"/>
        </p:scale>
        <p:origin x="232" y="5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10.xml"/><Relationship Id="rId21" Type="http://schemas.openxmlformats.org/officeDocument/2006/relationships/slide" Target="slides/slide5.xml"/><Relationship Id="rId42" Type="http://schemas.openxmlformats.org/officeDocument/2006/relationships/slide" Target="slides/slide26.xml"/><Relationship Id="rId47" Type="http://schemas.openxmlformats.org/officeDocument/2006/relationships/slide" Target="slides/slide31.xml"/><Relationship Id="rId63" Type="http://schemas.openxmlformats.org/officeDocument/2006/relationships/slide" Target="slides/slide47.xml"/><Relationship Id="rId68" Type="http://schemas.openxmlformats.org/officeDocument/2006/relationships/slide" Target="slides/slide52.xml"/><Relationship Id="rId84" Type="http://schemas.openxmlformats.org/officeDocument/2006/relationships/font" Target="fonts/font14.fntdata"/><Relationship Id="rId89" Type="http://schemas.openxmlformats.org/officeDocument/2006/relationships/font" Target="fonts/font19.fntdata"/><Relationship Id="rId16" Type="http://schemas.openxmlformats.org/officeDocument/2006/relationships/slideMaster" Target="slideMasters/slideMaster16.xml"/><Relationship Id="rId11" Type="http://schemas.openxmlformats.org/officeDocument/2006/relationships/slideMaster" Target="slideMasters/slideMaster11.xml"/><Relationship Id="rId32" Type="http://schemas.openxmlformats.org/officeDocument/2006/relationships/slide" Target="slides/slide16.xml"/><Relationship Id="rId37" Type="http://schemas.openxmlformats.org/officeDocument/2006/relationships/slide" Target="slides/slide21.xml"/><Relationship Id="rId53" Type="http://schemas.openxmlformats.org/officeDocument/2006/relationships/slide" Target="slides/slide37.xml"/><Relationship Id="rId58" Type="http://schemas.openxmlformats.org/officeDocument/2006/relationships/slide" Target="slides/slide42.xml"/><Relationship Id="rId74" Type="http://schemas.openxmlformats.org/officeDocument/2006/relationships/font" Target="fonts/font4.fntdata"/><Relationship Id="rId79" Type="http://schemas.openxmlformats.org/officeDocument/2006/relationships/font" Target="fonts/font9.fntdata"/><Relationship Id="rId102" Type="http://schemas.openxmlformats.org/officeDocument/2006/relationships/presProps" Target="presProps.xml"/><Relationship Id="rId5" Type="http://schemas.openxmlformats.org/officeDocument/2006/relationships/slideMaster" Target="slideMasters/slideMaster5.xml"/><Relationship Id="rId90" Type="http://schemas.openxmlformats.org/officeDocument/2006/relationships/font" Target="fonts/font20.fntdata"/><Relationship Id="rId95" Type="http://schemas.openxmlformats.org/officeDocument/2006/relationships/font" Target="fonts/font25.fntdata"/><Relationship Id="rId22" Type="http://schemas.openxmlformats.org/officeDocument/2006/relationships/slide" Target="slides/slide6.xml"/><Relationship Id="rId27" Type="http://schemas.openxmlformats.org/officeDocument/2006/relationships/slide" Target="slides/slide11.xml"/><Relationship Id="rId43" Type="http://schemas.openxmlformats.org/officeDocument/2006/relationships/slide" Target="slides/slide27.xml"/><Relationship Id="rId48" Type="http://schemas.openxmlformats.org/officeDocument/2006/relationships/slide" Target="slides/slide32.xml"/><Relationship Id="rId64" Type="http://schemas.openxmlformats.org/officeDocument/2006/relationships/slide" Target="slides/slide48.xml"/><Relationship Id="rId69" Type="http://schemas.openxmlformats.org/officeDocument/2006/relationships/slide" Target="slides/slide53.xml"/><Relationship Id="rId80" Type="http://schemas.openxmlformats.org/officeDocument/2006/relationships/font" Target="fonts/font10.fntdata"/><Relationship Id="rId85" Type="http://schemas.openxmlformats.org/officeDocument/2006/relationships/font" Target="fonts/font15.fntdata"/><Relationship Id="rId12" Type="http://schemas.openxmlformats.org/officeDocument/2006/relationships/slideMaster" Target="slideMasters/slideMaster12.xml"/><Relationship Id="rId17" Type="http://schemas.openxmlformats.org/officeDocument/2006/relationships/slide" Target="slides/slide1.xml"/><Relationship Id="rId33" Type="http://schemas.openxmlformats.org/officeDocument/2006/relationships/slide" Target="slides/slide17.xml"/><Relationship Id="rId38" Type="http://schemas.openxmlformats.org/officeDocument/2006/relationships/slide" Target="slides/slide22.xml"/><Relationship Id="rId59" Type="http://schemas.openxmlformats.org/officeDocument/2006/relationships/slide" Target="slides/slide43.xml"/><Relationship Id="rId103" Type="http://schemas.openxmlformats.org/officeDocument/2006/relationships/viewProps" Target="viewProps.xml"/><Relationship Id="rId20" Type="http://schemas.openxmlformats.org/officeDocument/2006/relationships/slide" Target="slides/slide4.xml"/><Relationship Id="rId41" Type="http://schemas.openxmlformats.org/officeDocument/2006/relationships/slide" Target="slides/slide25.xml"/><Relationship Id="rId54" Type="http://schemas.openxmlformats.org/officeDocument/2006/relationships/slide" Target="slides/slide38.xml"/><Relationship Id="rId62" Type="http://schemas.openxmlformats.org/officeDocument/2006/relationships/slide" Target="slides/slide46.xml"/><Relationship Id="rId70" Type="http://schemas.openxmlformats.org/officeDocument/2006/relationships/notesMaster" Target="notesMasters/notesMaster1.xml"/><Relationship Id="rId75" Type="http://schemas.openxmlformats.org/officeDocument/2006/relationships/font" Target="fonts/font5.fntdata"/><Relationship Id="rId83" Type="http://schemas.openxmlformats.org/officeDocument/2006/relationships/font" Target="fonts/font13.fntdata"/><Relationship Id="rId88" Type="http://schemas.openxmlformats.org/officeDocument/2006/relationships/font" Target="fonts/font18.fntdata"/><Relationship Id="rId91" Type="http://schemas.openxmlformats.org/officeDocument/2006/relationships/font" Target="fonts/font21.fntdata"/><Relationship Id="rId96" Type="http://schemas.openxmlformats.org/officeDocument/2006/relationships/font" Target="fonts/font26.fntdata"/><Relationship Id="rId1" Type="http://schemas.openxmlformats.org/officeDocument/2006/relationships/slideMaster" Target="slideMasters/slideMaster1.xml"/><Relationship Id="rId6" Type="http://schemas.openxmlformats.org/officeDocument/2006/relationships/slideMaster" Target="slideMasters/slideMaster6.xml"/><Relationship Id="rId15" Type="http://schemas.openxmlformats.org/officeDocument/2006/relationships/slideMaster" Target="slideMasters/slideMaster15.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slide" Target="slides/slide33.xml"/><Relationship Id="rId57" Type="http://schemas.openxmlformats.org/officeDocument/2006/relationships/slide" Target="slides/slide41.xml"/><Relationship Id="rId10" Type="http://schemas.openxmlformats.org/officeDocument/2006/relationships/slideMaster" Target="slideMasters/slideMaster10.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slide" Target="slides/slide36.xml"/><Relationship Id="rId60" Type="http://schemas.openxmlformats.org/officeDocument/2006/relationships/slide" Target="slides/slide44.xml"/><Relationship Id="rId65" Type="http://schemas.openxmlformats.org/officeDocument/2006/relationships/slide" Target="slides/slide49.xml"/><Relationship Id="rId73" Type="http://schemas.openxmlformats.org/officeDocument/2006/relationships/font" Target="fonts/font3.fntdata"/><Relationship Id="rId78" Type="http://schemas.openxmlformats.org/officeDocument/2006/relationships/font" Target="fonts/font8.fntdata"/><Relationship Id="rId81" Type="http://schemas.openxmlformats.org/officeDocument/2006/relationships/font" Target="fonts/font11.fntdata"/><Relationship Id="rId86" Type="http://schemas.openxmlformats.org/officeDocument/2006/relationships/font" Target="fonts/font16.fntdata"/><Relationship Id="rId94" Type="http://schemas.openxmlformats.org/officeDocument/2006/relationships/font" Target="fonts/font24.fntdata"/><Relationship Id="rId99" Type="http://schemas.openxmlformats.org/officeDocument/2006/relationships/font" Target="fonts/font29.fntdata"/><Relationship Id="rId101" Type="http://schemas.openxmlformats.org/officeDocument/2006/relationships/commentAuthors" Target="commentAuthors.xml"/><Relationship Id="rId4" Type="http://schemas.openxmlformats.org/officeDocument/2006/relationships/slideMaster" Target="slideMasters/slideMaster4.xml"/><Relationship Id="rId9" Type="http://schemas.openxmlformats.org/officeDocument/2006/relationships/slideMaster" Target="slideMasters/slideMaster9.xml"/><Relationship Id="rId13" Type="http://schemas.openxmlformats.org/officeDocument/2006/relationships/slideMaster" Target="slideMasters/slideMaster13.xml"/><Relationship Id="rId18" Type="http://schemas.openxmlformats.org/officeDocument/2006/relationships/slide" Target="slides/slide2.xml"/><Relationship Id="rId39" Type="http://schemas.openxmlformats.org/officeDocument/2006/relationships/slide" Target="slides/slide23.xml"/><Relationship Id="rId34" Type="http://schemas.openxmlformats.org/officeDocument/2006/relationships/slide" Target="slides/slide18.xml"/><Relationship Id="rId50" Type="http://schemas.openxmlformats.org/officeDocument/2006/relationships/slide" Target="slides/slide34.xml"/><Relationship Id="rId55" Type="http://schemas.openxmlformats.org/officeDocument/2006/relationships/slide" Target="slides/slide39.xml"/><Relationship Id="rId76" Type="http://schemas.openxmlformats.org/officeDocument/2006/relationships/font" Target="fonts/font6.fntdata"/><Relationship Id="rId97" Type="http://schemas.openxmlformats.org/officeDocument/2006/relationships/font" Target="fonts/font27.fntdata"/><Relationship Id="rId104" Type="http://schemas.openxmlformats.org/officeDocument/2006/relationships/theme" Target="theme/theme1.xml"/><Relationship Id="rId7" Type="http://schemas.openxmlformats.org/officeDocument/2006/relationships/slideMaster" Target="slideMasters/slideMaster7.xml"/><Relationship Id="rId71" Type="http://schemas.openxmlformats.org/officeDocument/2006/relationships/font" Target="fonts/font1.fntdata"/><Relationship Id="rId92" Type="http://schemas.openxmlformats.org/officeDocument/2006/relationships/font" Target="fonts/font22.fntdata"/><Relationship Id="rId2" Type="http://schemas.openxmlformats.org/officeDocument/2006/relationships/slideMaster" Target="slideMasters/slideMaster2.xml"/><Relationship Id="rId29" Type="http://schemas.openxmlformats.org/officeDocument/2006/relationships/slide" Target="slides/slide13.xml"/><Relationship Id="rId24" Type="http://schemas.openxmlformats.org/officeDocument/2006/relationships/slide" Target="slides/slide8.xml"/><Relationship Id="rId40" Type="http://schemas.openxmlformats.org/officeDocument/2006/relationships/slide" Target="slides/slide24.xml"/><Relationship Id="rId45" Type="http://schemas.openxmlformats.org/officeDocument/2006/relationships/slide" Target="slides/slide29.xml"/><Relationship Id="rId66" Type="http://schemas.openxmlformats.org/officeDocument/2006/relationships/slide" Target="slides/slide50.xml"/><Relationship Id="rId87" Type="http://schemas.openxmlformats.org/officeDocument/2006/relationships/font" Target="fonts/font17.fntdata"/><Relationship Id="rId61" Type="http://schemas.openxmlformats.org/officeDocument/2006/relationships/slide" Target="slides/slide45.xml"/><Relationship Id="rId82" Type="http://schemas.openxmlformats.org/officeDocument/2006/relationships/font" Target="fonts/font12.fntdata"/><Relationship Id="rId19" Type="http://schemas.openxmlformats.org/officeDocument/2006/relationships/slide" Target="slides/slide3.xml"/><Relationship Id="rId14" Type="http://schemas.openxmlformats.org/officeDocument/2006/relationships/slideMaster" Target="slideMasters/slideMaster14.xml"/><Relationship Id="rId30" Type="http://schemas.openxmlformats.org/officeDocument/2006/relationships/slide" Target="slides/slide14.xml"/><Relationship Id="rId35" Type="http://schemas.openxmlformats.org/officeDocument/2006/relationships/slide" Target="slides/slide19.xml"/><Relationship Id="rId56" Type="http://schemas.openxmlformats.org/officeDocument/2006/relationships/slide" Target="slides/slide40.xml"/><Relationship Id="rId77" Type="http://schemas.openxmlformats.org/officeDocument/2006/relationships/font" Target="fonts/font7.fntdata"/><Relationship Id="rId100" Type="http://customschemas.google.com/relationships/presentationmetadata" Target="metadata"/><Relationship Id="rId105" Type="http://schemas.openxmlformats.org/officeDocument/2006/relationships/tableStyles" Target="tableStyles.xml"/><Relationship Id="rId8" Type="http://schemas.openxmlformats.org/officeDocument/2006/relationships/slideMaster" Target="slideMasters/slideMaster8.xml"/><Relationship Id="rId51" Type="http://schemas.openxmlformats.org/officeDocument/2006/relationships/slide" Target="slides/slide35.xml"/><Relationship Id="rId72" Type="http://schemas.openxmlformats.org/officeDocument/2006/relationships/font" Target="fonts/font2.fntdata"/><Relationship Id="rId93" Type="http://schemas.openxmlformats.org/officeDocument/2006/relationships/font" Target="fonts/font23.fntdata"/><Relationship Id="rId98" Type="http://schemas.openxmlformats.org/officeDocument/2006/relationships/font" Target="fonts/font28.fntdata"/><Relationship Id="rId3" Type="http://schemas.openxmlformats.org/officeDocument/2006/relationships/slideMaster" Target="slideMasters/slideMaster3.xml"/><Relationship Id="rId25" Type="http://schemas.openxmlformats.org/officeDocument/2006/relationships/slide" Target="slides/slide9.xml"/><Relationship Id="rId46" Type="http://schemas.openxmlformats.org/officeDocument/2006/relationships/slide" Target="slides/slide30.xml"/><Relationship Id="rId67" Type="http://schemas.openxmlformats.org/officeDocument/2006/relationships/slide" Target="slides/slide5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landscape.lfenergy.org/pages/members"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2"/>
        <p:cNvGrpSpPr/>
        <p:nvPr/>
      </p:nvGrpSpPr>
      <p:grpSpPr>
        <a:xfrm>
          <a:off x="0" y="0"/>
          <a:ext cx="0" cy="0"/>
          <a:chOff x="0" y="0"/>
          <a:chExt cx="0" cy="0"/>
        </a:xfrm>
      </p:grpSpPr>
      <p:sp>
        <p:nvSpPr>
          <p:cNvPr id="963" name="Google Shape;963;gb3fc646f3c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64" name="Google Shape;964;gb3fc646f3c_0_54: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b965c7571a_3_3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8" name="Google Shape;1038;gb965c7571a_3_30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a:t>Talking points:</a:t>
            </a:r>
            <a:endParaRPr/>
          </a:p>
          <a:p>
            <a:pPr marL="0" marR="0" lvl="0" indent="0" algn="l" rtl="0">
              <a:lnSpc>
                <a:spcPct val="100000"/>
              </a:lnSpc>
              <a:spcBef>
                <a:spcPts val="0"/>
              </a:spcBef>
              <a:spcAft>
                <a:spcPts val="0"/>
              </a:spcAft>
              <a:buClr>
                <a:schemeClr val="dk1"/>
              </a:buClr>
              <a:buSzPts val="1200"/>
              <a:buFont typeface="Calibri"/>
              <a:buNone/>
            </a:pPr>
            <a:r>
              <a:rPr lang="en-US"/>
              <a:t>Linux leads in all industries it enters- including having 100% of the supercomputer market and 90% of the public cloud workload</a:t>
            </a:r>
            <a:endParaRPr/>
          </a:p>
          <a:p>
            <a:pPr marL="0" marR="0" lvl="0" indent="0" algn="l" rtl="0">
              <a:lnSpc>
                <a:spcPct val="100000"/>
              </a:lnSpc>
              <a:spcBef>
                <a:spcPts val="0"/>
              </a:spcBef>
              <a:spcAft>
                <a:spcPts val="0"/>
              </a:spcAft>
              <a:buClr>
                <a:schemeClr val="dk1"/>
              </a:buClr>
              <a:buSzPts val="1200"/>
              <a:buFont typeface="Calibri"/>
              <a:buNone/>
            </a:pPr>
            <a:r>
              <a:rPr lang="en-US"/>
              <a:t>It has a massive and proven positive impact on its members</a:t>
            </a:r>
            <a:endParaRPr/>
          </a:p>
          <a:p>
            <a:pPr marL="0" lvl="0" indent="0" algn="l" rtl="0">
              <a:lnSpc>
                <a:spcPct val="100000"/>
              </a:lnSpc>
              <a:spcBef>
                <a:spcPts val="0"/>
              </a:spcBef>
              <a:spcAft>
                <a:spcPts val="0"/>
              </a:spcAft>
              <a:buSzPts val="1400"/>
              <a:buNone/>
            </a:pPr>
            <a:endParaRPr/>
          </a:p>
        </p:txBody>
      </p:sp>
      <p:sp>
        <p:nvSpPr>
          <p:cNvPr id="1039" name="Google Shape;1039;gb965c7571a_3_30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7"/>
        <p:cNvGrpSpPr/>
        <p:nvPr/>
      </p:nvGrpSpPr>
      <p:grpSpPr>
        <a:xfrm>
          <a:off x="0" y="0"/>
          <a:ext cx="0" cy="0"/>
          <a:chOff x="0" y="0"/>
          <a:chExt cx="0" cy="0"/>
        </a:xfrm>
      </p:grpSpPr>
      <p:sp>
        <p:nvSpPr>
          <p:cNvPr id="1078" name="Google Shape;1078;gb965c7571a_3_3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79" name="Google Shape;1079;gb965c7571a_3_3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171450" lvl="0" indent="-171450" algn="l" rtl="0">
              <a:lnSpc>
                <a:spcPct val="100000"/>
              </a:lnSpc>
              <a:spcBef>
                <a:spcPts val="0"/>
              </a:spcBef>
              <a:spcAft>
                <a:spcPts val="0"/>
              </a:spcAft>
              <a:buSzPts val="1400"/>
              <a:buNone/>
            </a:pPr>
            <a:r>
              <a:rPr lang="en-US"/>
              <a:t>TRIED AND TRUE.</a:t>
            </a:r>
            <a:endParaRPr/>
          </a:p>
          <a:p>
            <a:pPr marL="171450" lvl="0" indent="-171450" algn="l" rtl="0">
              <a:lnSpc>
                <a:spcPct val="100000"/>
              </a:lnSpc>
              <a:spcBef>
                <a:spcPts val="0"/>
              </a:spcBef>
              <a:spcAft>
                <a:spcPts val="0"/>
              </a:spcAft>
              <a:buSzPts val="1400"/>
              <a:buNone/>
            </a:pPr>
            <a:r>
              <a:rPr lang="en-US"/>
              <a:t>FOLLOW THE BEST COMPANIES IN THE WORLD</a:t>
            </a:r>
            <a:endParaRPr/>
          </a:p>
          <a:p>
            <a:pPr marL="171450" lvl="0" indent="-171450" algn="l" rtl="0">
              <a:lnSpc>
                <a:spcPct val="100000"/>
              </a:lnSpc>
              <a:spcBef>
                <a:spcPts val="0"/>
              </a:spcBef>
              <a:spcAft>
                <a:spcPts val="0"/>
              </a:spcAft>
              <a:buSzPts val="1400"/>
              <a:buNone/>
            </a:pPr>
            <a:r>
              <a:rPr lang="en-US"/>
              <a:t>Faster </a:t>
            </a:r>
            <a:endParaRPr/>
          </a:p>
          <a:p>
            <a:pPr marL="171450" lvl="0" indent="-171450" algn="l" rtl="0">
              <a:lnSpc>
                <a:spcPct val="100000"/>
              </a:lnSpc>
              <a:spcBef>
                <a:spcPts val="0"/>
              </a:spcBef>
              <a:spcAft>
                <a:spcPts val="0"/>
              </a:spcAft>
              <a:buSzPts val="1400"/>
              <a:buNone/>
            </a:pPr>
            <a:r>
              <a:rPr lang="en-US"/>
              <a:t>cheaper </a:t>
            </a:r>
            <a:endParaRPr/>
          </a:p>
          <a:p>
            <a:pPr marL="171450" lvl="0" indent="-171450" algn="l" rtl="0">
              <a:lnSpc>
                <a:spcPct val="100000"/>
              </a:lnSpc>
              <a:spcBef>
                <a:spcPts val="0"/>
              </a:spcBef>
              <a:spcAft>
                <a:spcPts val="0"/>
              </a:spcAft>
              <a:buSzPts val="1400"/>
              <a:buNone/>
            </a:pPr>
            <a:r>
              <a:rPr lang="en-US"/>
              <a:t>more secure </a:t>
            </a:r>
            <a:endParaRPr/>
          </a:p>
          <a:p>
            <a:pPr marL="0" lvl="0" indent="0" algn="l" rtl="0">
              <a:lnSpc>
                <a:spcPct val="100000"/>
              </a:lnSpc>
              <a:spcBef>
                <a:spcPts val="0"/>
              </a:spcBef>
              <a:spcAft>
                <a:spcPts val="0"/>
              </a:spcAft>
              <a:buSzPts val="1400"/>
              <a:buNone/>
            </a:pPr>
            <a:endParaRPr/>
          </a:p>
        </p:txBody>
      </p:sp>
      <p:sp>
        <p:nvSpPr>
          <p:cNvPr id="1080" name="Google Shape;1080;gb965c7571a_3_3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11</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8"/>
        <p:cNvGrpSpPr/>
        <p:nvPr/>
      </p:nvGrpSpPr>
      <p:grpSpPr>
        <a:xfrm>
          <a:off x="0" y="0"/>
          <a:ext cx="0" cy="0"/>
          <a:chOff x="0" y="0"/>
          <a:chExt cx="0" cy="0"/>
        </a:xfrm>
      </p:grpSpPr>
      <p:sp>
        <p:nvSpPr>
          <p:cNvPr id="1109" name="Google Shape;1109;gb965c7571a_3_28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10" name="Google Shape;1110;gb965c7571a_3_28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See more details here: https://www.linuxfoundation.org/join/#benefits</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8"/>
        <p:cNvGrpSpPr/>
        <p:nvPr/>
      </p:nvGrpSpPr>
      <p:grpSpPr>
        <a:xfrm>
          <a:off x="0" y="0"/>
          <a:ext cx="0" cy="0"/>
          <a:chOff x="0" y="0"/>
          <a:chExt cx="0" cy="0"/>
        </a:xfrm>
      </p:grpSpPr>
      <p:sp>
        <p:nvSpPr>
          <p:cNvPr id="1129" name="Google Shape;1129;gbd5c7ac68d_0_48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0" name="Google Shape;1130;gbd5c7ac68d_0_48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0"/>
        <p:cNvGrpSpPr/>
        <p:nvPr/>
      </p:nvGrpSpPr>
      <p:grpSpPr>
        <a:xfrm>
          <a:off x="0" y="0"/>
          <a:ext cx="0" cy="0"/>
          <a:chOff x="0" y="0"/>
          <a:chExt cx="0" cy="0"/>
        </a:xfrm>
      </p:grpSpPr>
      <p:sp>
        <p:nvSpPr>
          <p:cNvPr id="1241" name="Google Shape;1241;gbd5c7ac68d_0_596:notes"/>
          <p:cNvSpPr txBox="1">
            <a:spLocks noGrp="1"/>
          </p:cNvSpPr>
          <p:nvPr>
            <p:ph type="body" idx="1"/>
          </p:nvPr>
        </p:nvSpPr>
        <p:spPr>
          <a:xfrm>
            <a:off x="685800" y="4400550"/>
            <a:ext cx="5486400" cy="36006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2" name="Google Shape;1242;gbd5c7ac68d_0_59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6"/>
        <p:cNvGrpSpPr/>
        <p:nvPr/>
      </p:nvGrpSpPr>
      <p:grpSpPr>
        <a:xfrm>
          <a:off x="0" y="0"/>
          <a:ext cx="0" cy="0"/>
          <a:chOff x="0" y="0"/>
          <a:chExt cx="0" cy="0"/>
        </a:xfrm>
      </p:grpSpPr>
      <p:sp>
        <p:nvSpPr>
          <p:cNvPr id="1247" name="Google Shape;1247;gbd5c7ac68d_0_60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8" name="Google Shape;1248;gbd5c7ac68d_0_601: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49" name="Google Shape;1249;gbd5c7ac68d_0_601: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15</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8"/>
        <p:cNvGrpSpPr/>
        <p:nvPr/>
      </p:nvGrpSpPr>
      <p:grpSpPr>
        <a:xfrm>
          <a:off x="0" y="0"/>
          <a:ext cx="0" cy="0"/>
          <a:chOff x="0" y="0"/>
          <a:chExt cx="0" cy="0"/>
        </a:xfrm>
      </p:grpSpPr>
      <p:sp>
        <p:nvSpPr>
          <p:cNvPr id="1259" name="Google Shape;1259;gbd5c7ac68d_0_61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60" name="Google Shape;1260;gbd5c7ac68d_0_613: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261" name="Google Shape;1261;gbd5c7ac68d_0_613: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16</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2"/>
        <p:cNvGrpSpPr/>
        <p:nvPr/>
      </p:nvGrpSpPr>
      <p:grpSpPr>
        <a:xfrm>
          <a:off x="0" y="0"/>
          <a:ext cx="0" cy="0"/>
          <a:chOff x="0" y="0"/>
          <a:chExt cx="0" cy="0"/>
        </a:xfrm>
      </p:grpSpPr>
      <p:sp>
        <p:nvSpPr>
          <p:cNvPr id="1273" name="Google Shape;1273;g853aa9c232_6_3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74" name="Google Shape;1274;g853aa9c232_6_3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100"/>
              <a:buFont typeface="Calibri"/>
              <a:buNone/>
            </a:pPr>
            <a:r>
              <a:rPr lang="en-US"/>
              <a:t>Talking points:</a:t>
            </a:r>
            <a:endParaRPr/>
          </a:p>
          <a:p>
            <a:pPr marL="0" lvl="0" indent="0" algn="l" rtl="0">
              <a:lnSpc>
                <a:spcPct val="100000"/>
              </a:lnSpc>
              <a:spcBef>
                <a:spcPts val="0"/>
              </a:spcBef>
              <a:spcAft>
                <a:spcPts val="0"/>
              </a:spcAft>
              <a:buClr>
                <a:schemeClr val="lt1"/>
              </a:buClr>
              <a:buSzPts val="1100"/>
              <a:buFont typeface="Calibri"/>
              <a:buNone/>
            </a:pPr>
            <a:r>
              <a:rPr lang="en-US"/>
              <a:t>An example of Linux at work in the AT&amp;T ONAP project- where $576M of shared development occurred by 2,500 developers. </a:t>
            </a:r>
            <a:endParaRPr/>
          </a:p>
          <a:p>
            <a:pPr marL="0" lvl="0" indent="0" algn="l" rtl="0">
              <a:lnSpc>
                <a:spcPct val="100000"/>
              </a:lnSpc>
              <a:spcBef>
                <a:spcPts val="0"/>
              </a:spcBef>
              <a:spcAft>
                <a:spcPts val="0"/>
              </a:spcAft>
              <a:buClr>
                <a:schemeClr val="lt1"/>
              </a:buClr>
              <a:buSzPts val="1100"/>
              <a:buFont typeface="Calibri"/>
              <a:buNone/>
            </a:pPr>
            <a:endParaRPr/>
          </a:p>
          <a:p>
            <a:pPr marL="0" lvl="0" indent="0" algn="l" rtl="0">
              <a:lnSpc>
                <a:spcPct val="100000"/>
              </a:lnSpc>
              <a:spcBef>
                <a:spcPts val="0"/>
              </a:spcBef>
              <a:spcAft>
                <a:spcPts val="0"/>
              </a:spcAft>
              <a:buSzPts val="1400"/>
              <a:buNone/>
            </a:pPr>
            <a:endParaRPr/>
          </a:p>
        </p:txBody>
      </p:sp>
      <p:sp>
        <p:nvSpPr>
          <p:cNvPr id="1275" name="Google Shape;1275;g853aa9c232_6_3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17</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0"/>
        <p:cNvGrpSpPr/>
        <p:nvPr/>
      </p:nvGrpSpPr>
      <p:grpSpPr>
        <a:xfrm>
          <a:off x="0" y="0"/>
          <a:ext cx="0" cy="0"/>
          <a:chOff x="0" y="0"/>
          <a:chExt cx="0" cy="0"/>
        </a:xfrm>
      </p:grpSpPr>
      <p:sp>
        <p:nvSpPr>
          <p:cNvPr id="1281" name="Google Shape;1281;g853aa9c232_6_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82" name="Google Shape;1282;g853aa9c232_6_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100"/>
              <a:buFont typeface="Calibri"/>
              <a:buNone/>
            </a:pPr>
            <a:r>
              <a:rPr lang="en-US"/>
              <a:t>Talking points:</a:t>
            </a:r>
            <a:endParaRPr/>
          </a:p>
          <a:p>
            <a:pPr marL="0" lvl="0" indent="0" algn="l" rtl="0">
              <a:lnSpc>
                <a:spcPct val="100000"/>
              </a:lnSpc>
              <a:spcBef>
                <a:spcPts val="0"/>
              </a:spcBef>
              <a:spcAft>
                <a:spcPts val="0"/>
              </a:spcAft>
              <a:buClr>
                <a:schemeClr val="lt1"/>
              </a:buClr>
              <a:buSzPts val="1100"/>
              <a:buFont typeface="Calibri"/>
              <a:buNone/>
            </a:pPr>
            <a:r>
              <a:rPr lang="en-US"/>
              <a:t>In the auto industry 5 of the top 10 automakers are part of Automotive Grade Linux which has 130+ members in total.</a:t>
            </a:r>
            <a:endParaRPr/>
          </a:p>
          <a:p>
            <a:pPr marL="0" lvl="0" indent="0" algn="l" rtl="0">
              <a:lnSpc>
                <a:spcPct val="100000"/>
              </a:lnSpc>
              <a:spcBef>
                <a:spcPts val="0"/>
              </a:spcBef>
              <a:spcAft>
                <a:spcPts val="0"/>
              </a:spcAft>
              <a:buClr>
                <a:schemeClr val="lt1"/>
              </a:buClr>
              <a:buSzPts val="1100"/>
              <a:buFont typeface="Calibri"/>
              <a:buNone/>
            </a:pPr>
            <a:endParaRPr/>
          </a:p>
          <a:p>
            <a:pPr marL="0" lvl="0" indent="0" algn="l" rtl="0">
              <a:lnSpc>
                <a:spcPct val="100000"/>
              </a:lnSpc>
              <a:spcBef>
                <a:spcPts val="0"/>
              </a:spcBef>
              <a:spcAft>
                <a:spcPts val="0"/>
              </a:spcAft>
              <a:buSzPts val="1400"/>
              <a:buNone/>
            </a:pPr>
            <a:endParaRPr/>
          </a:p>
        </p:txBody>
      </p:sp>
      <p:sp>
        <p:nvSpPr>
          <p:cNvPr id="1283" name="Google Shape;1283;g853aa9c232_6_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18</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8"/>
        <p:cNvGrpSpPr/>
        <p:nvPr/>
      </p:nvGrpSpPr>
      <p:grpSpPr>
        <a:xfrm>
          <a:off x="0" y="0"/>
          <a:ext cx="0" cy="0"/>
          <a:chOff x="0" y="0"/>
          <a:chExt cx="0" cy="0"/>
        </a:xfrm>
      </p:grpSpPr>
      <p:sp>
        <p:nvSpPr>
          <p:cNvPr id="1289" name="Google Shape;1289;g853aa9c232_6_4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0" name="Google Shape;1290;g853aa9c232_6_4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lt1"/>
              </a:buClr>
              <a:buSzPts val="1100"/>
              <a:buFont typeface="Calibri"/>
              <a:buNone/>
            </a:pPr>
            <a:r>
              <a:rPr lang="en-US"/>
              <a:t>Talking points:</a:t>
            </a:r>
            <a:endParaRPr/>
          </a:p>
          <a:p>
            <a:pPr marL="0" lvl="0" indent="0" algn="l" rtl="0">
              <a:lnSpc>
                <a:spcPct val="100000"/>
              </a:lnSpc>
              <a:spcBef>
                <a:spcPts val="0"/>
              </a:spcBef>
              <a:spcAft>
                <a:spcPts val="0"/>
              </a:spcAft>
              <a:buClr>
                <a:schemeClr val="lt1"/>
              </a:buClr>
              <a:buSzPts val="1100"/>
              <a:buFont typeface="Calibri"/>
              <a:buNone/>
            </a:pPr>
            <a:r>
              <a:rPr lang="en-US"/>
              <a:t>In the cloud native computing foundation Kubernetes has become the defacto standard for container management, thanks to Linux</a:t>
            </a:r>
            <a:endParaRPr/>
          </a:p>
          <a:p>
            <a:pPr marL="0" lvl="0" indent="0" algn="l" rtl="0">
              <a:lnSpc>
                <a:spcPct val="100000"/>
              </a:lnSpc>
              <a:spcBef>
                <a:spcPts val="0"/>
              </a:spcBef>
              <a:spcAft>
                <a:spcPts val="0"/>
              </a:spcAft>
              <a:buClr>
                <a:schemeClr val="lt1"/>
              </a:buClr>
              <a:buSzPts val="1100"/>
              <a:buFont typeface="Calibri"/>
              <a:buNone/>
            </a:pPr>
            <a:endParaRPr/>
          </a:p>
          <a:p>
            <a:pPr marL="0" lvl="0" indent="0" algn="l" rtl="0">
              <a:lnSpc>
                <a:spcPct val="100000"/>
              </a:lnSpc>
              <a:spcBef>
                <a:spcPts val="0"/>
              </a:spcBef>
              <a:spcAft>
                <a:spcPts val="0"/>
              </a:spcAft>
              <a:buSzPts val="1400"/>
              <a:buNone/>
            </a:pPr>
            <a:endParaRPr/>
          </a:p>
        </p:txBody>
      </p:sp>
      <p:sp>
        <p:nvSpPr>
          <p:cNvPr id="1291" name="Google Shape;1291;g853aa9c232_6_46: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19</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8"/>
        <p:cNvGrpSpPr/>
        <p:nvPr/>
      </p:nvGrpSpPr>
      <p:grpSpPr>
        <a:xfrm>
          <a:off x="0" y="0"/>
          <a:ext cx="0" cy="0"/>
          <a:chOff x="0" y="0"/>
          <a:chExt cx="0" cy="0"/>
        </a:xfrm>
      </p:grpSpPr>
      <p:sp>
        <p:nvSpPr>
          <p:cNvPr id="969" name="Google Shape;969;gd4bf879d0a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0" name="Google Shape;970;gd4bf879d0a_0_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971" name="Google Shape;971;gd4bf879d0a_0_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2</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6"/>
        <p:cNvGrpSpPr/>
        <p:nvPr/>
      </p:nvGrpSpPr>
      <p:grpSpPr>
        <a:xfrm>
          <a:off x="0" y="0"/>
          <a:ext cx="0" cy="0"/>
          <a:chOff x="0" y="0"/>
          <a:chExt cx="0" cy="0"/>
        </a:xfrm>
      </p:grpSpPr>
      <p:sp>
        <p:nvSpPr>
          <p:cNvPr id="1297" name="Google Shape;1297;gb965c7571a_3_43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298" name="Google Shape;1298;gb965c7571a_3_43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Talking Points:</a:t>
            </a:r>
            <a:endParaRPr/>
          </a:p>
          <a:p>
            <a:pPr marL="0" lvl="0" indent="0" algn="l" rtl="0">
              <a:lnSpc>
                <a:spcPct val="100000"/>
              </a:lnSpc>
              <a:spcBef>
                <a:spcPts val="0"/>
              </a:spcBef>
              <a:spcAft>
                <a:spcPts val="0"/>
              </a:spcAft>
              <a:buSzPts val="1400"/>
              <a:buNone/>
            </a:pPr>
            <a:r>
              <a:rPr lang="en-US"/>
              <a:t>- This is a small glimpse into what you have access to as a LFE member. </a:t>
            </a:r>
            <a:endParaRPr/>
          </a:p>
          <a:p>
            <a:pPr marL="0" lvl="0" indent="0" algn="l" rtl="0">
              <a:lnSpc>
                <a:spcPct val="100000"/>
              </a:lnSpc>
              <a:spcBef>
                <a:spcPts val="0"/>
              </a:spcBef>
              <a:spcAft>
                <a:spcPts val="0"/>
              </a:spcAft>
              <a:buSzPts val="1400"/>
              <a:buNone/>
            </a:pPr>
            <a:r>
              <a:rPr lang="en-US"/>
              <a:t>- Talk to us and we can show you just how much more you have access to</a:t>
            </a:r>
            <a:endParaRPr/>
          </a:p>
          <a:p>
            <a:pPr marL="0" lvl="0" indent="0" algn="l" rtl="0">
              <a:lnSpc>
                <a:spcPct val="100000"/>
              </a:lnSpc>
              <a:spcBef>
                <a:spcPts val="0"/>
              </a:spcBef>
              <a:spcAft>
                <a:spcPts val="0"/>
              </a:spcAft>
              <a:buSzPts val="1400"/>
              <a:buNone/>
            </a:pPr>
            <a:endParaRPr/>
          </a:p>
        </p:txBody>
      </p:sp>
      <p:sp>
        <p:nvSpPr>
          <p:cNvPr id="1299" name="Google Shape;1299;gb965c7571a_3_43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20</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58"/>
        <p:cNvGrpSpPr/>
        <p:nvPr/>
      </p:nvGrpSpPr>
      <p:grpSpPr>
        <a:xfrm>
          <a:off x="0" y="0"/>
          <a:ext cx="0" cy="0"/>
          <a:chOff x="0" y="0"/>
          <a:chExt cx="0" cy="0"/>
        </a:xfrm>
      </p:grpSpPr>
      <p:sp>
        <p:nvSpPr>
          <p:cNvPr id="1359" name="Google Shape;1359;gbd5c7ac68d_0_92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0" name="Google Shape;1360;gbd5c7ac68d_0_927: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1" name="Google Shape;1361;gbd5c7ac68d_0_927: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21</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66"/>
        <p:cNvGrpSpPr/>
        <p:nvPr/>
      </p:nvGrpSpPr>
      <p:grpSpPr>
        <a:xfrm>
          <a:off x="0" y="0"/>
          <a:ext cx="0" cy="0"/>
          <a:chOff x="0" y="0"/>
          <a:chExt cx="0" cy="0"/>
        </a:xfrm>
      </p:grpSpPr>
      <p:sp>
        <p:nvSpPr>
          <p:cNvPr id="1367" name="Google Shape;1367;gbd5c7ac68d_0_12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68" name="Google Shape;1368;gbd5c7ac68d_0_1260: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
        <p:nvSpPr>
          <p:cNvPr id="1369" name="Google Shape;1369;gbd5c7ac68d_0_1260: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Font typeface="Arial"/>
              <a:buNone/>
            </a:pPr>
            <a:fld id="{00000000-1234-1234-1234-123412341234}" type="slidenum">
              <a:rPr lang="en-US"/>
              <a:t>22</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3"/>
        <p:cNvGrpSpPr/>
        <p:nvPr/>
      </p:nvGrpSpPr>
      <p:grpSpPr>
        <a:xfrm>
          <a:off x="0" y="0"/>
          <a:ext cx="0" cy="0"/>
          <a:chOff x="0" y="0"/>
          <a:chExt cx="0" cy="0"/>
        </a:xfrm>
      </p:grpSpPr>
      <p:sp>
        <p:nvSpPr>
          <p:cNvPr id="1394" name="Google Shape;1394;gb965c7571a_3_50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395" name="Google Shape;1395;gb965c7571a_3_500: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Clr>
                <a:schemeClr val="dk1"/>
              </a:buClr>
              <a:buSzPts val="1400"/>
              <a:buFont typeface="Calibri"/>
              <a:buNone/>
            </a:pPr>
            <a:r>
              <a:rPr lang="en-US"/>
              <a:t>Talking Points:</a:t>
            </a:r>
            <a:endParaRPr/>
          </a:p>
          <a:p>
            <a:pPr marL="171450" lvl="0" indent="-171450" algn="l" rtl="0">
              <a:lnSpc>
                <a:spcPct val="100000"/>
              </a:lnSpc>
              <a:spcBef>
                <a:spcPts val="0"/>
              </a:spcBef>
              <a:spcAft>
                <a:spcPts val="0"/>
              </a:spcAft>
              <a:buClr>
                <a:schemeClr val="dk1"/>
              </a:buClr>
              <a:buSzPts val="1400"/>
              <a:buFont typeface="Calibri"/>
              <a:buChar char="-"/>
            </a:pPr>
            <a:r>
              <a:rPr lang="en-US"/>
              <a:t>Reduces cost, risk and the damage caused by isolation. </a:t>
            </a:r>
            <a:endParaRPr/>
          </a:p>
          <a:p>
            <a:pPr marL="171450" lvl="0" indent="-171450" algn="l" rtl="0">
              <a:lnSpc>
                <a:spcPct val="100000"/>
              </a:lnSpc>
              <a:spcBef>
                <a:spcPts val="0"/>
              </a:spcBef>
              <a:spcAft>
                <a:spcPts val="0"/>
              </a:spcAft>
              <a:buClr>
                <a:schemeClr val="dk1"/>
              </a:buClr>
              <a:buSzPts val="1400"/>
              <a:buFont typeface="Calibri"/>
              <a:buChar char="-"/>
            </a:pPr>
            <a:r>
              <a:rPr lang="en-US"/>
              <a:t>Collaborate on the 80% that doesn’t differentiate and demands the most of your resources</a:t>
            </a:r>
            <a:endParaRPr/>
          </a:p>
          <a:p>
            <a:pPr marL="171450" lvl="0" indent="-171450" algn="l" rtl="0">
              <a:lnSpc>
                <a:spcPct val="100000"/>
              </a:lnSpc>
              <a:spcBef>
                <a:spcPts val="0"/>
              </a:spcBef>
              <a:spcAft>
                <a:spcPts val="0"/>
              </a:spcAft>
              <a:buClr>
                <a:schemeClr val="dk1"/>
              </a:buClr>
              <a:buSzPts val="1400"/>
              <a:buFont typeface="Calibri"/>
              <a:buChar char="-"/>
            </a:pPr>
            <a:r>
              <a:rPr lang="en-US"/>
              <a:t>Focus on the 20% that truly moves you forward and allows you to innovated for your stakeholders and customers</a:t>
            </a:r>
            <a:endParaRPr/>
          </a:p>
          <a:p>
            <a:pPr marL="0" lvl="0" indent="0" algn="l" rtl="0">
              <a:lnSpc>
                <a:spcPct val="100000"/>
              </a:lnSpc>
              <a:spcBef>
                <a:spcPts val="0"/>
              </a:spcBef>
              <a:spcAft>
                <a:spcPts val="0"/>
              </a:spcAft>
              <a:buClr>
                <a:schemeClr val="dk1"/>
              </a:buClr>
              <a:buSzPts val="1400"/>
              <a:buFont typeface="Calibri"/>
              <a:buNone/>
            </a:pPr>
            <a:endParaRPr/>
          </a:p>
          <a:p>
            <a:pPr marL="0" lvl="0" indent="0" algn="l" rtl="0">
              <a:lnSpc>
                <a:spcPct val="100000"/>
              </a:lnSpc>
              <a:spcBef>
                <a:spcPts val="0"/>
              </a:spcBef>
              <a:spcAft>
                <a:spcPts val="0"/>
              </a:spcAft>
              <a:buSzPts val="1400"/>
              <a:buNone/>
            </a:pPr>
            <a:endParaRPr/>
          </a:p>
        </p:txBody>
      </p:sp>
      <p:sp>
        <p:nvSpPr>
          <p:cNvPr id="1396" name="Google Shape;1396;gb965c7571a_3_500: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23</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0"/>
        <p:cNvGrpSpPr/>
        <p:nvPr/>
      </p:nvGrpSpPr>
      <p:grpSpPr>
        <a:xfrm>
          <a:off x="0" y="0"/>
          <a:ext cx="0" cy="0"/>
          <a:chOff x="0" y="0"/>
          <a:chExt cx="0" cy="0"/>
        </a:xfrm>
      </p:grpSpPr>
      <p:sp>
        <p:nvSpPr>
          <p:cNvPr id="1401" name="Google Shape;1401;gb965c7571a_3_55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2" name="Google Shape;1402;gb965c7571a_3_55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06"/>
        <p:cNvGrpSpPr/>
        <p:nvPr/>
      </p:nvGrpSpPr>
      <p:grpSpPr>
        <a:xfrm>
          <a:off x="0" y="0"/>
          <a:ext cx="0" cy="0"/>
          <a:chOff x="0" y="0"/>
          <a:chExt cx="0" cy="0"/>
        </a:xfrm>
      </p:grpSpPr>
      <p:sp>
        <p:nvSpPr>
          <p:cNvPr id="1407" name="Google Shape;1407;g1060073d14e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08" name="Google Shape;1408;g1060073d14e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Plus another 3 by the end of the month.</a:t>
            </a:r>
            <a:endParaRPr/>
          </a:p>
        </p:txBody>
      </p:sp>
      <p:sp>
        <p:nvSpPr>
          <p:cNvPr id="1409" name="Google Shape;1409;g1060073d14e_0_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25</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25"/>
        <p:cNvGrpSpPr/>
        <p:nvPr/>
      </p:nvGrpSpPr>
      <p:grpSpPr>
        <a:xfrm>
          <a:off x="0" y="0"/>
          <a:ext cx="0" cy="0"/>
          <a:chOff x="0" y="0"/>
          <a:chExt cx="0" cy="0"/>
        </a:xfrm>
      </p:grpSpPr>
      <p:sp>
        <p:nvSpPr>
          <p:cNvPr id="1426" name="Google Shape;1426;gb965c7571a_3_57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27" name="Google Shape;1427;gb965c7571a_3_576: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1"/>
        <p:cNvGrpSpPr/>
        <p:nvPr/>
      </p:nvGrpSpPr>
      <p:grpSpPr>
        <a:xfrm>
          <a:off x="0" y="0"/>
          <a:ext cx="0" cy="0"/>
          <a:chOff x="0" y="0"/>
          <a:chExt cx="0" cy="0"/>
        </a:xfrm>
      </p:grpSpPr>
      <p:sp>
        <p:nvSpPr>
          <p:cNvPr id="1432" name="Google Shape;1432;gb965c7571a_3_67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33" name="Google Shape;1433;gb965c7571a_3_67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Remove carbon from our power, building and transportation systems to provide </a:t>
            </a:r>
            <a:endParaRPr/>
          </a:p>
          <a:p>
            <a:pPr marL="0" lvl="0" indent="0" algn="l" rtl="0">
              <a:lnSpc>
                <a:spcPct val="100000"/>
              </a:lnSpc>
              <a:spcBef>
                <a:spcPts val="0"/>
              </a:spcBef>
              <a:spcAft>
                <a:spcPts val="0"/>
              </a:spcAft>
              <a:buSzPts val="1400"/>
              <a:buNone/>
            </a:pPr>
            <a:r>
              <a:rPr lang="en-US"/>
              <a:t>75% of the reduction in CO2 emissions that we need to stay below 1.5°C</a:t>
            </a:r>
            <a:endParaRPr/>
          </a:p>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9"/>
        <p:cNvGrpSpPr/>
        <p:nvPr/>
      </p:nvGrpSpPr>
      <p:grpSpPr>
        <a:xfrm>
          <a:off x="0" y="0"/>
          <a:ext cx="0" cy="0"/>
          <a:chOff x="0" y="0"/>
          <a:chExt cx="0" cy="0"/>
        </a:xfrm>
      </p:grpSpPr>
      <p:sp>
        <p:nvSpPr>
          <p:cNvPr id="1440" name="Google Shape;1440;gb965c7571a_3_73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1" name="Google Shape;1441;gb965c7571a_3_73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But, I’ll be honest - the energy sector is a modern day version of a logjam. Stuck. Slow. And unmoving. Yet we must learn to move at the speed of technology.</a:t>
            </a:r>
            <a:endParaRPr/>
          </a:p>
          <a:p>
            <a:pPr marL="0" lvl="0" indent="0" algn="l" rtl="0">
              <a:lnSpc>
                <a:spcPct val="100000"/>
              </a:lnSpc>
              <a:spcBef>
                <a:spcPts val="0"/>
              </a:spcBef>
              <a:spcAft>
                <a:spcPts val="0"/>
              </a:spcAft>
              <a:buSzPts val="1400"/>
              <a:buNone/>
            </a:pPr>
            <a:r>
              <a:rPr lang="en-US"/>
              <a:t>The thing about a logjam is that you cannot delicately pick it apart.</a:t>
            </a:r>
            <a:endParaRPr/>
          </a:p>
          <a:p>
            <a:pPr marL="0" lvl="0" indent="0" algn="l" rtl="0">
              <a:lnSpc>
                <a:spcPct val="100000"/>
              </a:lnSpc>
              <a:spcBef>
                <a:spcPts val="0"/>
              </a:spcBef>
              <a:spcAft>
                <a:spcPts val="0"/>
              </a:spcAft>
              <a:buSzPts val="1400"/>
              <a:buNone/>
            </a:pPr>
            <a:r>
              <a:rPr lang="en-US"/>
              <a:t>The way you clear a log jam is with dynamite.</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Clr>
                <a:schemeClr val="dk1"/>
              </a:buClr>
              <a:buSzPts val="1400"/>
              <a:buFont typeface="Arial"/>
              <a:buNone/>
            </a:pPr>
            <a:r>
              <a:rPr lang="en-US"/>
              <a:t>I want to talk with you not just about what LF Energy is, but what we must become if we all work together.</a:t>
            </a:r>
            <a:endParaRPr/>
          </a:p>
          <a:p>
            <a:pPr marL="0" lvl="0" indent="0" algn="l" rtl="0">
              <a:lnSpc>
                <a:spcPct val="100000"/>
              </a:lnSpc>
              <a:spcBef>
                <a:spcPts val="0"/>
              </a:spcBef>
              <a:spcAft>
                <a:spcPts val="0"/>
              </a:spcAft>
              <a:buClr>
                <a:schemeClr val="dk1"/>
              </a:buClr>
              <a:buSzPts val="1400"/>
              <a:buFont typeface="Arial"/>
              <a:buNone/>
            </a:pPr>
            <a:r>
              <a:rPr lang="en-US"/>
              <a:t>Energy moving at the speed of technology and the urgency we face is our CALL to ACTION.</a:t>
            </a:r>
            <a:endParaRPr/>
          </a:p>
          <a:p>
            <a:pPr marL="0" lvl="0" indent="0" algn="l" rtl="0">
              <a:lnSpc>
                <a:spcPct val="100000"/>
              </a:lnSpc>
              <a:spcBef>
                <a:spcPts val="0"/>
              </a:spcBef>
              <a:spcAft>
                <a:spcPts val="0"/>
              </a:spcAft>
              <a:buClr>
                <a:schemeClr val="dk1"/>
              </a:buClr>
              <a:buSzPts val="1400"/>
              <a:buFont typeface="Arial"/>
              <a:buNone/>
            </a:pPr>
            <a:r>
              <a:rPr lang="en-US"/>
              <a:t>2021 is the year that the rivers begin to move again.</a:t>
            </a:r>
            <a:endParaRPr/>
          </a:p>
          <a:p>
            <a:pPr marL="0" lvl="0" indent="0" algn="l" rtl="0">
              <a:lnSpc>
                <a:spcPct val="100000"/>
              </a:lnSpc>
              <a:spcBef>
                <a:spcPts val="0"/>
              </a:spcBef>
              <a:spcAft>
                <a:spcPts val="0"/>
              </a:spcAft>
              <a:buClr>
                <a:schemeClr val="dk1"/>
              </a:buClr>
              <a:buSzPts val="1400"/>
              <a:buFont typeface="Arial"/>
              <a:buNone/>
            </a:pPr>
            <a:r>
              <a:rPr lang="en-US"/>
              <a:t>You all are the gathering of the firstline and essential workers who are foremost necessary in global decarbonization efforts.</a:t>
            </a:r>
            <a:endParaRPr/>
          </a:p>
          <a:p>
            <a:pPr marL="0" lvl="0" indent="0" algn="l" rtl="0">
              <a:lnSpc>
                <a:spcPct val="100000"/>
              </a:lnSpc>
              <a:spcBef>
                <a:spcPts val="0"/>
              </a:spcBef>
              <a:spcAft>
                <a:spcPts val="0"/>
              </a:spcAft>
              <a:buSzPts val="1400"/>
              <a:buNone/>
            </a:pPr>
            <a:endParaRPr/>
          </a:p>
        </p:txBody>
      </p:sp>
      <p:sp>
        <p:nvSpPr>
          <p:cNvPr id="1442" name="Google Shape;1442;gb965c7571a_3_73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28</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45"/>
        <p:cNvGrpSpPr/>
        <p:nvPr/>
      </p:nvGrpSpPr>
      <p:grpSpPr>
        <a:xfrm>
          <a:off x="0" y="0"/>
          <a:ext cx="0" cy="0"/>
          <a:chOff x="0" y="0"/>
          <a:chExt cx="0" cy="0"/>
        </a:xfrm>
      </p:grpSpPr>
      <p:sp>
        <p:nvSpPr>
          <p:cNvPr id="1446" name="Google Shape;1446;gb965c7571a_3_7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47" name="Google Shape;1447;gb965c7571a_3_739: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sz="1200">
                <a:latin typeface="Century Gothic"/>
                <a:ea typeface="Century Gothic"/>
                <a:cs typeface="Century Gothic"/>
                <a:sym typeface="Century Gothic"/>
              </a:rPr>
              <a:t>We are at the very beginning of a tremendously ambitious human agenda. </a:t>
            </a:r>
            <a:endParaRPr sz="1400">
              <a:latin typeface="Century Gothic"/>
              <a:ea typeface="Century Gothic"/>
              <a:cs typeface="Century Gothic"/>
              <a:sym typeface="Century Gothic"/>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4"/>
        <p:cNvGrpSpPr/>
        <p:nvPr/>
      </p:nvGrpSpPr>
      <p:grpSpPr>
        <a:xfrm>
          <a:off x="0" y="0"/>
          <a:ext cx="0" cy="0"/>
          <a:chOff x="0" y="0"/>
          <a:chExt cx="0" cy="0"/>
        </a:xfrm>
      </p:grpSpPr>
      <p:sp>
        <p:nvSpPr>
          <p:cNvPr id="975" name="Google Shape;975;gb965c7571a_3_6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6" name="Google Shape;976;gb965c7571a_3_62:notes"/>
          <p:cNvSpPr txBox="1">
            <a:spLocks noGrp="1"/>
          </p:cNvSpPr>
          <p:nvPr>
            <p:ph type="body" idx="1"/>
          </p:nvPr>
        </p:nvSpPr>
        <p:spPr>
          <a:xfrm>
            <a:off x="685800" y="4400550"/>
            <a:ext cx="5486400" cy="36006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For me, this chart says everything. Since the 1850s at the advent of fossil fuel and the internal combustion engine - the growth of fossil-fuel use has driven GDP, while at the same time producing an invisible pollution - CO2 emissions - the source of climate change. In the last 5 extinctions on earth - every single one was caused by too much carbon in the atmosphere. This is the first time, it has been caused by humans.</a:t>
            </a:r>
            <a:endParaRPr/>
          </a:p>
          <a:p>
            <a:pPr marL="0" lvl="0" indent="0" algn="l" rtl="0">
              <a:spcBef>
                <a:spcPts val="0"/>
              </a:spcBef>
              <a:spcAft>
                <a:spcPts val="0"/>
              </a:spcAft>
              <a:buNone/>
            </a:pPr>
            <a:endParaRPr/>
          </a:p>
          <a:p>
            <a:pPr marL="0" lvl="0" indent="0" algn="l" rtl="0">
              <a:spcBef>
                <a:spcPts val="0"/>
              </a:spcBef>
              <a:spcAft>
                <a:spcPts val="0"/>
              </a:spcAft>
              <a:buNone/>
            </a:pPr>
            <a:r>
              <a:rPr lang="en-US"/>
              <a:t>What have we done with all those rich electrons? We have produced stuff. And, lots of it.  The trick will be to remove carbon and continue to provide a pathway to sustainable wealth.</a:t>
            </a:r>
            <a:endParaRPr/>
          </a:p>
        </p:txBody>
      </p:sp>
      <p:sp>
        <p:nvSpPr>
          <p:cNvPr id="977" name="Google Shape;977;gb965c7571a_3_62:notes"/>
          <p:cNvSpPr txBox="1">
            <a:spLocks noGrp="1"/>
          </p:cNvSpPr>
          <p:nvPr>
            <p:ph type="sldNum" idx="12"/>
          </p:nvPr>
        </p:nvSpPr>
        <p:spPr>
          <a:xfrm>
            <a:off x="3884613" y="8685213"/>
            <a:ext cx="2971800" cy="458700"/>
          </a:xfrm>
          <a:prstGeom prst="rect">
            <a:avLst/>
          </a:prstGeom>
        </p:spPr>
        <p:txBody>
          <a:bodyPr spcFirstLastPara="1" wrap="square" lIns="91425" tIns="45700" rIns="91425" bIns="45700" anchor="b" anchorCtr="0">
            <a:noAutofit/>
          </a:bodyPr>
          <a:lstStyle/>
          <a:p>
            <a:pPr marL="0" lvl="0" indent="0" algn="r" rtl="0">
              <a:spcBef>
                <a:spcPts val="0"/>
              </a:spcBef>
              <a:spcAft>
                <a:spcPts val="0"/>
              </a:spcAft>
              <a:buClr>
                <a:srgbClr val="000000"/>
              </a:buClr>
              <a:buSzPts val="1200"/>
              <a:buFont typeface="Arial"/>
              <a:buNone/>
            </a:pPr>
            <a:fld id="{00000000-1234-1234-1234-123412341234}" type="slidenum">
              <a:rPr lang="en-US"/>
              <a:t>3</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50"/>
        <p:cNvGrpSpPr/>
        <p:nvPr/>
      </p:nvGrpSpPr>
      <p:grpSpPr>
        <a:xfrm>
          <a:off x="0" y="0"/>
          <a:ext cx="0" cy="0"/>
          <a:chOff x="0" y="0"/>
          <a:chExt cx="0" cy="0"/>
        </a:xfrm>
      </p:grpSpPr>
      <p:sp>
        <p:nvSpPr>
          <p:cNvPr id="1451" name="Google Shape;1451;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52" name="Google Shape;1452;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53" name="Google Shape;1453;p3: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30</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0"/>
        <p:cNvGrpSpPr/>
        <p:nvPr/>
      </p:nvGrpSpPr>
      <p:grpSpPr>
        <a:xfrm>
          <a:off x="0" y="0"/>
          <a:ext cx="0" cy="0"/>
          <a:chOff x="0" y="0"/>
          <a:chExt cx="0" cy="0"/>
        </a:xfrm>
      </p:grpSpPr>
      <p:sp>
        <p:nvSpPr>
          <p:cNvPr id="1461" name="Google Shape;1461;gb965c7571a_3_74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2" name="Google Shape;1462;gb965c7571a_3_74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3" name="Google Shape;1463;gb965c7571a_3_74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31</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6"/>
        <p:cNvGrpSpPr/>
        <p:nvPr/>
      </p:nvGrpSpPr>
      <p:grpSpPr>
        <a:xfrm>
          <a:off x="0" y="0"/>
          <a:ext cx="0" cy="0"/>
          <a:chOff x="0" y="0"/>
          <a:chExt cx="0" cy="0"/>
        </a:xfrm>
      </p:grpSpPr>
      <p:sp>
        <p:nvSpPr>
          <p:cNvPr id="1467" name="Google Shape;1467;gb965c7571a_3_74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68" name="Google Shape;1468;gb965c7571a_3_74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69" name="Google Shape;1469;gb965c7571a_3_74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32</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3"/>
        <p:cNvGrpSpPr/>
        <p:nvPr/>
      </p:nvGrpSpPr>
      <p:grpSpPr>
        <a:xfrm>
          <a:off x="0" y="0"/>
          <a:ext cx="0" cy="0"/>
          <a:chOff x="0" y="0"/>
          <a:chExt cx="0" cy="0"/>
        </a:xfrm>
      </p:grpSpPr>
      <p:sp>
        <p:nvSpPr>
          <p:cNvPr id="1474" name="Google Shape;1474;gb965c7571a_3_75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75" name="Google Shape;1475;gb965c7571a_3_75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476" name="Google Shape;1476;gb965c7571a_3_75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33</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0"/>
        <p:cNvGrpSpPr/>
        <p:nvPr/>
      </p:nvGrpSpPr>
      <p:grpSpPr>
        <a:xfrm>
          <a:off x="0" y="0"/>
          <a:ext cx="0" cy="0"/>
          <a:chOff x="0" y="0"/>
          <a:chExt cx="0" cy="0"/>
        </a:xfrm>
      </p:grpSpPr>
      <p:sp>
        <p:nvSpPr>
          <p:cNvPr id="1481" name="Google Shape;1481;gb965c7571a_3_75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2" name="Google Shape;1482;gb965c7571a_3_75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That is why we are all here today.</a:t>
            </a:r>
            <a:endParaRPr/>
          </a:p>
        </p:txBody>
      </p:sp>
      <p:sp>
        <p:nvSpPr>
          <p:cNvPr id="1483" name="Google Shape;1483;gb965c7571a_3_75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34</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6"/>
        <p:cNvGrpSpPr/>
        <p:nvPr/>
      </p:nvGrpSpPr>
      <p:grpSpPr>
        <a:xfrm>
          <a:off x="0" y="0"/>
          <a:ext cx="0" cy="0"/>
          <a:chOff x="0" y="0"/>
          <a:chExt cx="0" cy="0"/>
        </a:xfrm>
      </p:grpSpPr>
      <p:sp>
        <p:nvSpPr>
          <p:cNvPr id="1487" name="Google Shape;1487;gb965c7571a_3_76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88" name="Google Shape;1488;gb965c7571a_3_76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Talking points:</a:t>
            </a:r>
            <a:endParaRPr/>
          </a:p>
          <a:p>
            <a:pPr marL="171450" lvl="0" indent="-171450" algn="l" rtl="0">
              <a:lnSpc>
                <a:spcPct val="100000"/>
              </a:lnSpc>
              <a:spcBef>
                <a:spcPts val="0"/>
              </a:spcBef>
              <a:spcAft>
                <a:spcPts val="0"/>
              </a:spcAft>
              <a:buClr>
                <a:schemeClr val="dk1"/>
              </a:buClr>
              <a:buSzPts val="1200"/>
              <a:buFont typeface="Arial"/>
              <a:buChar char="•"/>
            </a:pPr>
            <a:r>
              <a:rPr lang="en-US"/>
              <a:t>There once was a time when it made sense to build a fortress around your business</a:t>
            </a:r>
            <a:endParaRPr/>
          </a:p>
          <a:p>
            <a:pPr marL="628650" lvl="1" indent="-171450" algn="l" rtl="0">
              <a:lnSpc>
                <a:spcPct val="100000"/>
              </a:lnSpc>
              <a:spcBef>
                <a:spcPts val="0"/>
              </a:spcBef>
              <a:spcAft>
                <a:spcPts val="0"/>
              </a:spcAft>
              <a:buClr>
                <a:schemeClr val="dk1"/>
              </a:buClr>
              <a:buSzPts val="1200"/>
              <a:buFont typeface="Arial"/>
              <a:buChar char="•"/>
            </a:pPr>
            <a:r>
              <a:rPr lang="en-US"/>
              <a:t>It was safer, easier, cheaper and you had most of the resources your needed</a:t>
            </a:r>
            <a:endParaRPr/>
          </a:p>
          <a:p>
            <a:pPr marL="171450" lvl="0" indent="-171450" algn="l" rtl="0">
              <a:lnSpc>
                <a:spcPct val="100000"/>
              </a:lnSpc>
              <a:spcBef>
                <a:spcPts val="0"/>
              </a:spcBef>
              <a:spcAft>
                <a:spcPts val="0"/>
              </a:spcAft>
              <a:buClr>
                <a:schemeClr val="dk1"/>
              </a:buClr>
              <a:buSzPts val="1200"/>
              <a:buFont typeface="Arial"/>
              <a:buChar char="•"/>
            </a:pPr>
            <a:r>
              <a:rPr lang="en-US"/>
              <a:t>It’s not affordable or feasible anymore</a:t>
            </a:r>
            <a:endParaRPr/>
          </a:p>
          <a:p>
            <a:pPr marL="171450" lvl="0" indent="-171450" algn="l" rtl="0">
              <a:lnSpc>
                <a:spcPct val="100000"/>
              </a:lnSpc>
              <a:spcBef>
                <a:spcPts val="0"/>
              </a:spcBef>
              <a:spcAft>
                <a:spcPts val="0"/>
              </a:spcAft>
              <a:buClr>
                <a:schemeClr val="dk1"/>
              </a:buClr>
              <a:buSzPts val="1200"/>
              <a:buFont typeface="Arial"/>
              <a:buChar char="•"/>
            </a:pPr>
            <a:r>
              <a:rPr lang="en-US"/>
              <a:t>These companies and hundreds of others have recognized this and are now collaborating for the first time</a:t>
            </a:r>
            <a:endParaRPr/>
          </a:p>
          <a:p>
            <a:pPr marL="171450" lvl="0" indent="-95250" algn="l" rtl="0">
              <a:lnSpc>
                <a:spcPct val="100000"/>
              </a:lnSpc>
              <a:spcBef>
                <a:spcPts val="0"/>
              </a:spcBef>
              <a:spcAft>
                <a:spcPts val="0"/>
              </a:spcAft>
              <a:buClr>
                <a:schemeClr val="dk1"/>
              </a:buClr>
              <a:buSzPts val="1200"/>
              <a:buFont typeface="Arial"/>
              <a:buNone/>
            </a:pP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489" name="Google Shape;1489;gb965c7571a_3_763: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35</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2"/>
        <p:cNvGrpSpPr/>
        <p:nvPr/>
      </p:nvGrpSpPr>
      <p:grpSpPr>
        <a:xfrm>
          <a:off x="0" y="0"/>
          <a:ext cx="0" cy="0"/>
          <a:chOff x="0" y="0"/>
          <a:chExt cx="0" cy="0"/>
        </a:xfrm>
      </p:grpSpPr>
      <p:sp>
        <p:nvSpPr>
          <p:cNvPr id="1493" name="Google Shape;1493;gb965c7571a_3_7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494" name="Google Shape;1494;gb965c7571a_3_7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Talking points:</a:t>
            </a:r>
            <a:endParaRPr/>
          </a:p>
          <a:p>
            <a:pPr marL="0" lvl="0" indent="0" algn="l" rtl="0">
              <a:lnSpc>
                <a:spcPct val="100000"/>
              </a:lnSpc>
              <a:spcBef>
                <a:spcPts val="0"/>
              </a:spcBef>
              <a:spcAft>
                <a:spcPts val="0"/>
              </a:spcAft>
              <a:buSzPts val="1400"/>
              <a:buNone/>
            </a:pPr>
            <a:r>
              <a:rPr lang="en-US"/>
              <a:t>While the most credible ideas for the future may seem ridiculous today, they saw a need for tangible progress: </a:t>
            </a:r>
            <a:endParaRPr/>
          </a:p>
          <a:p>
            <a:pPr marL="0" lvl="0" indent="0" algn="l" rtl="0">
              <a:lnSpc>
                <a:spcPct val="100000"/>
              </a:lnSpc>
              <a:spcBef>
                <a:spcPts val="0"/>
              </a:spcBef>
              <a:spcAft>
                <a:spcPts val="0"/>
              </a:spcAft>
              <a:buSzPts val="1400"/>
              <a:buNone/>
            </a:pPr>
            <a:r>
              <a:rPr lang="en-US"/>
              <a:t>They understood they needed to move faster, drive greater impact, with heightened security to accelerate innovation- while having the right talent.</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1495" name="Google Shape;1495;gb965c7571a_3_7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36</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98"/>
        <p:cNvGrpSpPr/>
        <p:nvPr/>
      </p:nvGrpSpPr>
      <p:grpSpPr>
        <a:xfrm>
          <a:off x="0" y="0"/>
          <a:ext cx="0" cy="0"/>
          <a:chOff x="0" y="0"/>
          <a:chExt cx="0" cy="0"/>
        </a:xfrm>
      </p:grpSpPr>
      <p:sp>
        <p:nvSpPr>
          <p:cNvPr id="1499" name="Google Shape;1499;gb965c7571a_3_773: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0" name="Google Shape;1500;gb965c7571a_3_77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4"/>
        <p:cNvGrpSpPr/>
        <p:nvPr/>
      </p:nvGrpSpPr>
      <p:grpSpPr>
        <a:xfrm>
          <a:off x="0" y="0"/>
          <a:ext cx="0" cy="0"/>
          <a:chOff x="0" y="0"/>
          <a:chExt cx="0" cy="0"/>
        </a:xfrm>
      </p:grpSpPr>
      <p:sp>
        <p:nvSpPr>
          <p:cNvPr id="1505" name="Google Shape;1505;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06" name="Google Shape;1506;p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07" name="Google Shape;1507;p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US" sz="1200" b="0" i="0" u="none" strike="noStrike" cap="none">
                <a:solidFill>
                  <a:srgbClr val="000000"/>
                </a:solidFill>
                <a:latin typeface="Century Gothic"/>
                <a:ea typeface="Century Gothic"/>
                <a:cs typeface="Century Gothic"/>
                <a:sym typeface="Century Gothic"/>
              </a:rPr>
              <a:t>38</a:t>
            </a:fld>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4"/>
        <p:cNvGrpSpPr/>
        <p:nvPr/>
      </p:nvGrpSpPr>
      <p:grpSpPr>
        <a:xfrm>
          <a:off x="0" y="0"/>
          <a:ext cx="0" cy="0"/>
          <a:chOff x="0" y="0"/>
          <a:chExt cx="0" cy="0"/>
        </a:xfrm>
      </p:grpSpPr>
      <p:sp>
        <p:nvSpPr>
          <p:cNvPr id="1515" name="Google Shape;1515;g88e6541405_0_31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16" name="Google Shape;1516;g88e6541405_0_314: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What follows is a three level taxonomy. A mental model of the grid of the future.</a:t>
            </a:r>
            <a:endParaRPr/>
          </a:p>
        </p:txBody>
      </p:sp>
      <p:sp>
        <p:nvSpPr>
          <p:cNvPr id="1517" name="Google Shape;1517;g88e6541405_0_314: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US" sz="1200" b="0" i="0" u="none" strike="noStrike" cap="none">
                <a:solidFill>
                  <a:srgbClr val="000000"/>
                </a:solidFill>
                <a:latin typeface="Century Gothic"/>
                <a:ea typeface="Century Gothic"/>
                <a:cs typeface="Century Gothic"/>
                <a:sym typeface="Century Gothic"/>
              </a:rPr>
              <a:t>39</a:t>
            </a:fld>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1"/>
        <p:cNvGrpSpPr/>
        <p:nvPr/>
      </p:nvGrpSpPr>
      <p:grpSpPr>
        <a:xfrm>
          <a:off x="0" y="0"/>
          <a:ext cx="0" cy="0"/>
          <a:chOff x="0" y="0"/>
          <a:chExt cx="0" cy="0"/>
        </a:xfrm>
      </p:grpSpPr>
      <p:sp>
        <p:nvSpPr>
          <p:cNvPr id="982" name="Google Shape;982;gd4bf879d0a_0_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3" name="Google Shape;983;gd4bf879d0a_0_11: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sz="1400">
              <a:latin typeface="Century Gothic"/>
              <a:ea typeface="Century Gothic"/>
              <a:cs typeface="Century Gothic"/>
              <a:sym typeface="Century Gothic"/>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4"/>
        <p:cNvGrpSpPr/>
        <p:nvPr/>
      </p:nvGrpSpPr>
      <p:grpSpPr>
        <a:xfrm>
          <a:off x="0" y="0"/>
          <a:ext cx="0" cy="0"/>
          <a:chOff x="0" y="0"/>
          <a:chExt cx="0" cy="0"/>
        </a:xfrm>
      </p:grpSpPr>
      <p:sp>
        <p:nvSpPr>
          <p:cNvPr id="1535" name="Google Shape;1535;gbd39f91684_0_14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36" name="Google Shape;1536;gbd39f91684_0_14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37" name="Google Shape;1537;gbd39f91684_0_14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US" sz="1200" b="0" i="0" u="none" strike="noStrike" cap="none">
                <a:solidFill>
                  <a:srgbClr val="000000"/>
                </a:solidFill>
                <a:latin typeface="Century Gothic"/>
                <a:ea typeface="Century Gothic"/>
                <a:cs typeface="Century Gothic"/>
                <a:sym typeface="Century Gothic"/>
              </a:rPr>
              <a:t>40</a:t>
            </a:fld>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3"/>
        <p:cNvGrpSpPr/>
        <p:nvPr/>
      </p:nvGrpSpPr>
      <p:grpSpPr>
        <a:xfrm>
          <a:off x="0" y="0"/>
          <a:ext cx="0" cy="0"/>
          <a:chOff x="0" y="0"/>
          <a:chExt cx="0" cy="0"/>
        </a:xfrm>
      </p:grpSpPr>
      <p:sp>
        <p:nvSpPr>
          <p:cNvPr id="1594" name="Google Shape;1594;g929aa0c371_0_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595" name="Google Shape;1595;g929aa0c371_0_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96" name="Google Shape;1596;g929aa0c371_0_82: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entury Gothic"/>
              <a:buNone/>
            </a:pPr>
            <a:fld id="{00000000-1234-1234-1234-123412341234}" type="slidenum">
              <a:rPr lang="en-US" sz="1200" b="0" i="0" u="none" strike="noStrike" cap="none">
                <a:solidFill>
                  <a:srgbClr val="000000"/>
                </a:solidFill>
                <a:latin typeface="Century Gothic"/>
                <a:ea typeface="Century Gothic"/>
                <a:cs typeface="Century Gothic"/>
                <a:sym typeface="Century Gothic"/>
              </a:rPr>
              <a:t>41</a:t>
            </a:fld>
            <a:endParaRPr sz="1200" b="0" i="0" u="none" strike="noStrike" cap="none">
              <a:solidFill>
                <a:srgbClr val="000000"/>
              </a:solidFill>
              <a:latin typeface="Century Gothic"/>
              <a:ea typeface="Century Gothic"/>
              <a:cs typeface="Century Gothic"/>
              <a:sym typeface="Century Gothic"/>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52"/>
        <p:cNvGrpSpPr/>
        <p:nvPr/>
      </p:nvGrpSpPr>
      <p:grpSpPr>
        <a:xfrm>
          <a:off x="0" y="0"/>
          <a:ext cx="0" cy="0"/>
          <a:chOff x="0" y="0"/>
          <a:chExt cx="0" cy="0"/>
        </a:xfrm>
      </p:grpSpPr>
      <p:sp>
        <p:nvSpPr>
          <p:cNvPr id="1653" name="Google Shape;1653;gd9fd9c4af7_1_19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54" name="Google Shape;1654;gd9fd9c4af7_1_19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6"/>
        <p:cNvGrpSpPr/>
        <p:nvPr/>
      </p:nvGrpSpPr>
      <p:grpSpPr>
        <a:xfrm>
          <a:off x="0" y="0"/>
          <a:ext cx="0" cy="0"/>
          <a:chOff x="0" y="0"/>
          <a:chExt cx="0" cy="0"/>
        </a:xfrm>
      </p:grpSpPr>
      <p:sp>
        <p:nvSpPr>
          <p:cNvPr id="1667" name="Google Shape;1667;geb8c635ade_1_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68" name="Google Shape;1668;geb8c635ade_1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4"/>
        <p:cNvGrpSpPr/>
        <p:nvPr/>
      </p:nvGrpSpPr>
      <p:grpSpPr>
        <a:xfrm>
          <a:off x="0" y="0"/>
          <a:ext cx="0" cy="0"/>
          <a:chOff x="0" y="0"/>
          <a:chExt cx="0" cy="0"/>
        </a:xfrm>
      </p:grpSpPr>
      <p:sp>
        <p:nvSpPr>
          <p:cNvPr id="1805" name="Google Shape;1805;gb57808feb2_0_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06" name="Google Shape;1806;gb57808feb2_0_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9"/>
        <p:cNvGrpSpPr/>
        <p:nvPr/>
      </p:nvGrpSpPr>
      <p:grpSpPr>
        <a:xfrm>
          <a:off x="0" y="0"/>
          <a:ext cx="0" cy="0"/>
          <a:chOff x="0" y="0"/>
          <a:chExt cx="0" cy="0"/>
        </a:xfrm>
      </p:grpSpPr>
      <p:sp>
        <p:nvSpPr>
          <p:cNvPr id="1810" name="Google Shape;1810;g853aa9c232_6_14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1" name="Google Shape;1811;g853aa9c232_6_14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2" name="Google Shape;1812;g853aa9c232_6_147: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45</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6"/>
        <p:cNvGrpSpPr/>
        <p:nvPr/>
      </p:nvGrpSpPr>
      <p:grpSpPr>
        <a:xfrm>
          <a:off x="0" y="0"/>
          <a:ext cx="0" cy="0"/>
          <a:chOff x="0" y="0"/>
          <a:chExt cx="0" cy="0"/>
        </a:xfrm>
      </p:grpSpPr>
      <p:sp>
        <p:nvSpPr>
          <p:cNvPr id="1817" name="Google Shape;1817;g853aa9c232_6_16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18" name="Google Shape;1818;g853aa9c232_6_16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19" name="Google Shape;1819;g853aa9c232_6_16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46</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3"/>
        <p:cNvGrpSpPr/>
        <p:nvPr/>
      </p:nvGrpSpPr>
      <p:grpSpPr>
        <a:xfrm>
          <a:off x="0" y="0"/>
          <a:ext cx="0" cy="0"/>
          <a:chOff x="0" y="0"/>
          <a:chExt cx="0" cy="0"/>
        </a:xfrm>
      </p:grpSpPr>
      <p:sp>
        <p:nvSpPr>
          <p:cNvPr id="1824" name="Google Shape;1824;gbd39f91684_0_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25" name="Google Shape;1825;gbd39f91684_0_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26" name="Google Shape;1826;gbd39f91684_0_9: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47</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0"/>
        <p:cNvGrpSpPr/>
        <p:nvPr/>
      </p:nvGrpSpPr>
      <p:grpSpPr>
        <a:xfrm>
          <a:off x="0" y="0"/>
          <a:ext cx="0" cy="0"/>
          <a:chOff x="0" y="0"/>
          <a:chExt cx="0" cy="0"/>
        </a:xfrm>
      </p:grpSpPr>
      <p:sp>
        <p:nvSpPr>
          <p:cNvPr id="1831" name="Google Shape;1831;gbd39f91684_0_7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32" name="Google Shape;1832;gbd39f91684_0_7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3" name="Google Shape;1833;gbd39f91684_0_7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48</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8"/>
        <p:cNvGrpSpPr/>
        <p:nvPr/>
      </p:nvGrpSpPr>
      <p:grpSpPr>
        <a:xfrm>
          <a:off x="0" y="0"/>
          <a:ext cx="0" cy="0"/>
          <a:chOff x="0" y="0"/>
          <a:chExt cx="0" cy="0"/>
        </a:xfrm>
      </p:grpSpPr>
      <p:sp>
        <p:nvSpPr>
          <p:cNvPr id="1839" name="Google Shape;1839;g853aa9c232_6_18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0" name="Google Shape;1840;g853aa9c232_6_18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41" name="Google Shape;1841;g853aa9c232_6_181: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49</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7"/>
        <p:cNvGrpSpPr/>
        <p:nvPr/>
      </p:nvGrpSpPr>
      <p:grpSpPr>
        <a:xfrm>
          <a:off x="0" y="0"/>
          <a:ext cx="0" cy="0"/>
          <a:chOff x="0" y="0"/>
          <a:chExt cx="0" cy="0"/>
        </a:xfrm>
      </p:grpSpPr>
      <p:sp>
        <p:nvSpPr>
          <p:cNvPr id="988" name="Google Shape;988;g105aabaaf14_0_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89" name="Google Shape;989;g105aabaaf14_0_75: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These are our marching orders.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990" name="Google Shape;990;g105aabaaf14_0_75: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5</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46"/>
        <p:cNvGrpSpPr/>
        <p:nvPr/>
      </p:nvGrpSpPr>
      <p:grpSpPr>
        <a:xfrm>
          <a:off x="0" y="0"/>
          <a:ext cx="0" cy="0"/>
          <a:chOff x="0" y="0"/>
          <a:chExt cx="0" cy="0"/>
        </a:xfrm>
      </p:grpSpPr>
      <p:sp>
        <p:nvSpPr>
          <p:cNvPr id="1847" name="Google Shape;1847;gb57808feb2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48" name="Google Shape;1848;gb57808feb2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1"/>
        <p:cNvGrpSpPr/>
        <p:nvPr/>
      </p:nvGrpSpPr>
      <p:grpSpPr>
        <a:xfrm>
          <a:off x="0" y="0"/>
          <a:ext cx="0" cy="0"/>
          <a:chOff x="0" y="0"/>
          <a:chExt cx="0" cy="0"/>
        </a:xfrm>
      </p:grpSpPr>
      <p:sp>
        <p:nvSpPr>
          <p:cNvPr id="1852" name="Google Shape;1852;gb57808feb2_0_1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53" name="Google Shape;1853;gb57808feb2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59"/>
        <p:cNvGrpSpPr/>
        <p:nvPr/>
      </p:nvGrpSpPr>
      <p:grpSpPr>
        <a:xfrm>
          <a:off x="0" y="0"/>
          <a:ext cx="0" cy="0"/>
          <a:chOff x="0" y="0"/>
          <a:chExt cx="0" cy="0"/>
        </a:xfrm>
      </p:grpSpPr>
      <p:sp>
        <p:nvSpPr>
          <p:cNvPr id="1860" name="Google Shape;1860;g103351f427f_0_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1" name="Google Shape;1861;g103351f427f_0_5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5"/>
        <p:cNvGrpSpPr/>
        <p:nvPr/>
      </p:nvGrpSpPr>
      <p:grpSpPr>
        <a:xfrm>
          <a:off x="0" y="0"/>
          <a:ext cx="0" cy="0"/>
          <a:chOff x="0" y="0"/>
          <a:chExt cx="0" cy="0"/>
        </a:xfrm>
      </p:grpSpPr>
      <p:sp>
        <p:nvSpPr>
          <p:cNvPr id="1866" name="Google Shape;1866;gb965c7571a_3_8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867" name="Google Shape;1867;gb965c7571a_3_862: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3"/>
        <p:cNvGrpSpPr/>
        <p:nvPr/>
      </p:nvGrpSpPr>
      <p:grpSpPr>
        <a:xfrm>
          <a:off x="0" y="0"/>
          <a:ext cx="0" cy="0"/>
          <a:chOff x="0" y="0"/>
          <a:chExt cx="0" cy="0"/>
        </a:xfrm>
      </p:grpSpPr>
      <p:sp>
        <p:nvSpPr>
          <p:cNvPr id="994" name="Google Shape;994;g105aabaaf14_0_8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995" name="Google Shape;995;g105aabaaf14_0_8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These are our marching orders.</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endParaRPr/>
          </a:p>
        </p:txBody>
      </p:sp>
      <p:sp>
        <p:nvSpPr>
          <p:cNvPr id="996" name="Google Shape;996;g105aabaaf14_0_80: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Clr>
                <a:srgbClr val="000000"/>
              </a:buClr>
              <a:buSzPts val="1200"/>
              <a:buFont typeface="Arial"/>
              <a:buNone/>
            </a:pPr>
            <a:fld id="{00000000-1234-1234-1234-123412341234}" type="slidenum">
              <a:rPr lang="en-US"/>
              <a:t>6</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0"/>
        <p:cNvGrpSpPr/>
        <p:nvPr/>
      </p:nvGrpSpPr>
      <p:grpSpPr>
        <a:xfrm>
          <a:off x="0" y="0"/>
          <a:ext cx="0" cy="0"/>
          <a:chOff x="0" y="0"/>
          <a:chExt cx="0" cy="0"/>
        </a:xfrm>
      </p:grpSpPr>
      <p:sp>
        <p:nvSpPr>
          <p:cNvPr id="1001" name="Google Shape;1001;gb965c7571a_3_68: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02" name="Google Shape;1002;gb965c7571a_3_68: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r>
              <a:rPr lang="en-US"/>
              <a:t>Talking Points:</a:t>
            </a:r>
            <a:endParaRPr/>
          </a:p>
          <a:p>
            <a:pPr marL="0" lvl="0" indent="0" algn="l" rtl="0">
              <a:lnSpc>
                <a:spcPct val="100000"/>
              </a:lnSpc>
              <a:spcBef>
                <a:spcPts val="0"/>
              </a:spcBef>
              <a:spcAft>
                <a:spcPts val="0"/>
              </a:spcAft>
              <a:buSzPts val="1400"/>
              <a:buNone/>
            </a:pPr>
            <a:r>
              <a:rPr lang="en-US"/>
              <a:t>- LF Energy is taking the power of Linux and focusing it on energy</a:t>
            </a:r>
            <a:endParaRPr/>
          </a:p>
          <a:p>
            <a:pPr marL="171450" lvl="0" indent="-171450" algn="l" rtl="0">
              <a:lnSpc>
                <a:spcPct val="100000"/>
              </a:lnSpc>
              <a:spcBef>
                <a:spcPts val="0"/>
              </a:spcBef>
              <a:spcAft>
                <a:spcPts val="0"/>
              </a:spcAft>
              <a:buClr>
                <a:schemeClr val="lt1"/>
              </a:buClr>
              <a:buSzPts val="1200"/>
              <a:buFont typeface="Arial"/>
              <a:buChar char="•"/>
            </a:pPr>
            <a:r>
              <a:rPr lang="en-US"/>
              <a:t>But why do we exist?</a:t>
            </a:r>
            <a:endParaRPr/>
          </a:p>
          <a:p>
            <a:pPr marL="171450" lvl="0" indent="-171450" algn="l" rtl="0">
              <a:lnSpc>
                <a:spcPct val="100000"/>
              </a:lnSpc>
              <a:spcBef>
                <a:spcPts val="0"/>
              </a:spcBef>
              <a:spcAft>
                <a:spcPts val="0"/>
              </a:spcAft>
              <a:buClr>
                <a:schemeClr val="lt1"/>
              </a:buClr>
              <a:buSzPts val="1200"/>
              <a:buFont typeface="Arial"/>
              <a:buChar char="•"/>
            </a:pPr>
            <a:r>
              <a:rPr lang="en-US"/>
              <a:t>Because in energy we now face similar conditions as those examples we discussed in the private sector.</a:t>
            </a:r>
            <a:endParaRPr/>
          </a:p>
          <a:p>
            <a:pPr marL="171450" lvl="0" indent="-171450" algn="l" rtl="0">
              <a:lnSpc>
                <a:spcPct val="100000"/>
              </a:lnSpc>
              <a:spcBef>
                <a:spcPts val="0"/>
              </a:spcBef>
              <a:spcAft>
                <a:spcPts val="0"/>
              </a:spcAft>
              <a:buClr>
                <a:schemeClr val="lt1"/>
              </a:buClr>
              <a:buSzPts val="1200"/>
              <a:buFont typeface="Arial"/>
              <a:buChar char="•"/>
            </a:pPr>
            <a:r>
              <a:rPr lang="en-US"/>
              <a:t>We now must exist in an open source economy</a:t>
            </a:r>
            <a:endParaRPr/>
          </a:p>
          <a:p>
            <a:pPr marL="171450" lvl="0" indent="-95250" algn="l" rtl="0">
              <a:lnSpc>
                <a:spcPct val="100000"/>
              </a:lnSpc>
              <a:spcBef>
                <a:spcPts val="0"/>
              </a:spcBef>
              <a:spcAft>
                <a:spcPts val="0"/>
              </a:spcAft>
              <a:buClr>
                <a:schemeClr val="lt1"/>
              </a:buClr>
              <a:buSzPts val="1200"/>
              <a:buFont typeface="Arial"/>
              <a:buNone/>
            </a:pPr>
            <a:endParaRPr/>
          </a:p>
          <a:p>
            <a:pPr marL="0" lvl="0" indent="0" algn="l" rtl="0">
              <a:lnSpc>
                <a:spcPct val="100000"/>
              </a:lnSpc>
              <a:spcBef>
                <a:spcPts val="0"/>
              </a:spcBef>
              <a:spcAft>
                <a:spcPts val="0"/>
              </a:spcAft>
              <a:buSzPts val="1400"/>
              <a:buNone/>
            </a:pPr>
            <a:endParaRPr/>
          </a:p>
        </p:txBody>
      </p:sp>
      <p:sp>
        <p:nvSpPr>
          <p:cNvPr id="1003" name="Google Shape;1003;gb965c7571a_3_68:notes"/>
          <p:cNvSpPr txBox="1">
            <a:spLocks noGrp="1"/>
          </p:cNvSpPr>
          <p:nvPr>
            <p:ph type="sldNum" idx="12"/>
          </p:nvPr>
        </p:nvSpPr>
        <p:spPr>
          <a:xfrm>
            <a:off x="3884613" y="8685213"/>
            <a:ext cx="2971800" cy="458700"/>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7</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8"/>
        <p:cNvGrpSpPr/>
        <p:nvPr/>
      </p:nvGrpSpPr>
      <p:grpSpPr>
        <a:xfrm>
          <a:off x="0" y="0"/>
          <a:ext cx="0" cy="0"/>
          <a:chOff x="0" y="0"/>
          <a:chExt cx="0" cy="0"/>
        </a:xfrm>
      </p:grpSpPr>
      <p:sp>
        <p:nvSpPr>
          <p:cNvPr id="1009" name="Google Shape;1009;gb8106bbbb4_2_1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0" name="Google Shape;1010;gb8106bbbb4_2_128: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r>
              <a:rPr lang="en-US"/>
              <a:t>36 members and counting</a:t>
            </a:r>
            <a:endParaRPr/>
          </a:p>
          <a:p>
            <a:pPr marL="0" lvl="0" indent="0" algn="l" rtl="0">
              <a:spcBef>
                <a:spcPts val="0"/>
              </a:spcBef>
              <a:spcAft>
                <a:spcPts val="0"/>
              </a:spcAft>
              <a:buNone/>
            </a:pPr>
            <a:endParaRPr/>
          </a:p>
          <a:p>
            <a:pPr marL="0" lvl="0" indent="0" algn="l" rtl="0">
              <a:spcBef>
                <a:spcPts val="0"/>
              </a:spcBef>
              <a:spcAft>
                <a:spcPts val="0"/>
              </a:spcAft>
              <a:buNone/>
            </a:pPr>
            <a:r>
              <a:rPr lang="en-US"/>
              <a:t>Source: </a:t>
            </a:r>
            <a:r>
              <a:rPr lang="en-US" u="sng">
                <a:solidFill>
                  <a:schemeClr val="hlink"/>
                </a:solidFill>
                <a:hlinkClick r:id="rId3"/>
              </a:rPr>
              <a:t>https://landscape.lfenergy.org/pages/members</a:t>
            </a:r>
            <a:r>
              <a:rPr lang="en-US"/>
              <a:t>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0"/>
        <p:cNvGrpSpPr/>
        <p:nvPr/>
      </p:nvGrpSpPr>
      <p:grpSpPr>
        <a:xfrm>
          <a:off x="0" y="0"/>
          <a:ext cx="0" cy="0"/>
          <a:chOff x="0" y="0"/>
          <a:chExt cx="0" cy="0"/>
        </a:xfrm>
      </p:grpSpPr>
      <p:sp>
        <p:nvSpPr>
          <p:cNvPr id="1031" name="Google Shape;1031;gb965c7571a_3_27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1032" name="Google Shape;1032;gb965c7571a_3_27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1200"/>
              <a:buFont typeface="Calibri"/>
              <a:buNone/>
            </a:pPr>
            <a:r>
              <a:rPr lang="en-US" sz="1200">
                <a:solidFill>
                  <a:schemeClr val="lt1"/>
                </a:solidFill>
                <a:latin typeface="Avenir"/>
                <a:ea typeface="Avenir"/>
                <a:cs typeface="Avenir"/>
                <a:sym typeface="Avenir"/>
              </a:rPr>
              <a:t>Linux Has Grown into the Most Important open-source Platform in the World</a:t>
            </a:r>
            <a:endParaRPr/>
          </a:p>
          <a:p>
            <a:pPr marL="0" lvl="0" indent="0" algn="l" rtl="0">
              <a:lnSpc>
                <a:spcPct val="100000"/>
              </a:lnSpc>
              <a:spcBef>
                <a:spcPts val="0"/>
              </a:spcBef>
              <a:spcAft>
                <a:spcPts val="0"/>
              </a:spcAft>
              <a:buClr>
                <a:schemeClr val="dk1"/>
              </a:buClr>
              <a:buSzPts val="1200"/>
              <a:buFont typeface="Calibri"/>
              <a:buNone/>
            </a:pPr>
            <a:endParaRPr/>
          </a:p>
          <a:p>
            <a:pPr marL="0" lvl="0" indent="0" algn="l" rtl="0">
              <a:lnSpc>
                <a:spcPct val="100000"/>
              </a:lnSpc>
              <a:spcBef>
                <a:spcPts val="0"/>
              </a:spcBef>
              <a:spcAft>
                <a:spcPts val="0"/>
              </a:spcAft>
              <a:buClr>
                <a:schemeClr val="dk1"/>
              </a:buClr>
              <a:buSzPts val="1200"/>
              <a:buFont typeface="Calibri"/>
              <a:buNone/>
            </a:pPr>
            <a:r>
              <a:rPr lang="en-US"/>
              <a:t>To enable all of this the world has made two massive shifts:</a:t>
            </a:r>
            <a:endParaRPr/>
          </a:p>
          <a:p>
            <a:pPr marL="171450" lvl="0" indent="-171450" algn="l" rtl="0">
              <a:lnSpc>
                <a:spcPct val="100000"/>
              </a:lnSpc>
              <a:spcBef>
                <a:spcPts val="0"/>
              </a:spcBef>
              <a:spcAft>
                <a:spcPts val="0"/>
              </a:spcAft>
              <a:buClr>
                <a:schemeClr val="dk1"/>
              </a:buClr>
              <a:buSzPts val="1200"/>
              <a:buFont typeface="Arial"/>
              <a:buChar char="•"/>
            </a:pPr>
            <a:r>
              <a:rPr lang="en-US"/>
              <a:t>Open source technology </a:t>
            </a:r>
            <a:endParaRPr/>
          </a:p>
          <a:p>
            <a:pPr marL="171450" lvl="0" indent="-171450" algn="l" rtl="0">
              <a:lnSpc>
                <a:spcPct val="100000"/>
              </a:lnSpc>
              <a:spcBef>
                <a:spcPts val="0"/>
              </a:spcBef>
              <a:spcAft>
                <a:spcPts val="0"/>
              </a:spcAft>
              <a:buClr>
                <a:schemeClr val="dk1"/>
              </a:buClr>
              <a:buSzPts val="1200"/>
              <a:buFont typeface="Arial"/>
              <a:buChar char="•"/>
            </a:pPr>
            <a:r>
              <a:rPr lang="en-US"/>
              <a:t>Collaboration for non-differentiating layer</a:t>
            </a:r>
            <a:endParaRPr/>
          </a:p>
          <a:p>
            <a:pPr marL="0" lvl="0" indent="0" algn="l" rtl="0">
              <a:lnSpc>
                <a:spcPct val="100000"/>
              </a:lnSpc>
              <a:spcBef>
                <a:spcPts val="0"/>
              </a:spcBef>
              <a:spcAft>
                <a:spcPts val="0"/>
              </a:spcAft>
              <a:buSzPts val="1400"/>
              <a:buNone/>
            </a:pPr>
            <a:endParaRPr/>
          </a:p>
          <a:p>
            <a:pPr marL="0" lvl="0" indent="0" algn="l" rtl="0">
              <a:lnSpc>
                <a:spcPct val="100000"/>
              </a:lnSpc>
              <a:spcBef>
                <a:spcPts val="0"/>
              </a:spcBef>
              <a:spcAft>
                <a:spcPts val="0"/>
              </a:spcAft>
              <a:buSzPts val="1400"/>
              <a:buNone/>
            </a:pPr>
            <a:r>
              <a:rPr lang="en-US"/>
              <a:t>At the heart of the Linux Foundation is governance - a light-weight legal framework that enables joint investment. Separates business from technology. And through transparency, enables competitiors to work together in the open on creating the next paradigm.</a:t>
            </a:r>
            <a:endParaRPr/>
          </a:p>
        </p:txBody>
      </p:sp>
      <p:sp>
        <p:nvSpPr>
          <p:cNvPr id="1033" name="Google Shape;1033;gb965c7571a_3_275: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Calibri"/>
              <a:buNone/>
            </a:pPr>
            <a:fld id="{00000000-1234-1234-1234-123412341234}" type="slidenum">
              <a:rPr lang="en-US" sz="1200" b="0" i="0" u="none" strike="noStrike" cap="none">
                <a:solidFill>
                  <a:srgbClr val="000000"/>
                </a:solidFill>
                <a:latin typeface="Calibri"/>
                <a:ea typeface="Calibri"/>
                <a:cs typeface="Calibri"/>
                <a:sym typeface="Calibri"/>
              </a:rPr>
              <a:t>9</a:t>
            </a:fld>
            <a:endParaRPr sz="1200" b="0" i="0" u="none" strike="noStrike" cap="none">
              <a:solidFill>
                <a:srgbClr val="000000"/>
              </a:solidFill>
              <a:latin typeface="Calibri"/>
              <a:ea typeface="Calibri"/>
              <a:cs typeface="Calibri"/>
              <a:sym typeface="Calibri"/>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7.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8.xml"/></Relationships>
</file>

<file path=ppt/slideLayouts/_rels/slideLayout1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9.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Master" Target="../slideMasters/slideMaster9.xml"/></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0.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0.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2.png"/><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1.xml"/></Relationships>
</file>

<file path=ppt/slideLayouts/_rels/slideLayout158.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7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9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9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9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9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9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96.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7.xml.rels><?xml version="1.0" encoding="UTF-8" standalone="yes"?>
<Relationships xmlns="http://schemas.openxmlformats.org/package/2006/relationships"><Relationship Id="rId1" Type="http://schemas.openxmlformats.org/officeDocument/2006/relationships/slideMaster" Target="../slideMasters/slideMaster14.xml"/></Relationships>
</file>

<file path=ppt/slideLayouts/_rels/slideLayout19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4.png"/><Relationship Id="rId1" Type="http://schemas.openxmlformats.org/officeDocument/2006/relationships/slideMaster" Target="../slideMasters/slideMaster14.xml"/></Relationships>
</file>

<file path=ppt/slideLayouts/_rels/slideLayout199.xml.rels><?xml version="1.0" encoding="UTF-8" standalone="yes"?>
<Relationships xmlns="http://schemas.openxmlformats.org/package/2006/relationships"><Relationship Id="rId3" Type="http://schemas.openxmlformats.org/officeDocument/2006/relationships/hyperlink" Target="https://lfenergy.org/" TargetMode="External"/><Relationship Id="rId2" Type="http://schemas.openxmlformats.org/officeDocument/2006/relationships/image" Target="../media/image14.png"/><Relationship Id="rId1" Type="http://schemas.openxmlformats.org/officeDocument/2006/relationships/slideMaster" Target="../slideMasters/slideMaster14.xml"/><Relationship Id="rId6" Type="http://schemas.openxmlformats.org/officeDocument/2006/relationships/image" Target="../media/image17.png"/><Relationship Id="rId5" Type="http://schemas.openxmlformats.org/officeDocument/2006/relationships/hyperlink" Target="https://lists.lfenergy.org/" TargetMode="External"/><Relationship Id="rId4" Type="http://schemas.openxmlformats.org/officeDocument/2006/relationships/hyperlink" Target="https://www.lfenergy.org/join/" TargetMode="Externa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0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5.xml"/></Relationships>
</file>

<file path=ppt/slideLayouts/_rels/slideLayout202.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3.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4.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5.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6.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7.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8.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09.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10.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1.xml.rels><?xml version="1.0" encoding="UTF-8" standalone="yes"?>
<Relationships xmlns="http://schemas.openxmlformats.org/package/2006/relationships"><Relationship Id="rId1" Type="http://schemas.openxmlformats.org/officeDocument/2006/relationships/slideMaster" Target="../slideMasters/slideMaster15.xml"/></Relationships>
</file>

<file path=ppt/slideLayouts/_rels/slideLayout21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18.png"/><Relationship Id="rId1" Type="http://schemas.openxmlformats.org/officeDocument/2006/relationships/slideMaster" Target="../slideMasters/slideMaster16.xml"/></Relationships>
</file>

<file path=ppt/slideLayouts/_rels/slideLayout21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1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3.xml"/></Relationships>
</file>

<file path=ppt/slideLayouts/_rels/slideLayout22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6.xml"/></Relationships>
</file>

<file path=ppt/slideLayouts/_rels/slideLayout222.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3.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24.xml.rels><?xml version="1.0" encoding="UTF-8" standalone="yes"?>
<Relationships xmlns="http://schemas.openxmlformats.org/package/2006/relationships"><Relationship Id="rId1" Type="http://schemas.openxmlformats.org/officeDocument/2006/relationships/slideMaster" Target="../slideMasters/slideMaster16.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39.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4.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5.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g"/><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Master" Target="../slideMasters/slideMaster7.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7.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12"/>
        <p:cNvGrpSpPr/>
        <p:nvPr/>
      </p:nvGrpSpPr>
      <p:grpSpPr>
        <a:xfrm>
          <a:off x="0" y="0"/>
          <a:ext cx="0" cy="0"/>
          <a:chOff x="0" y="0"/>
          <a:chExt cx="0" cy="0"/>
        </a:xfrm>
      </p:grpSpPr>
      <p:pic>
        <p:nvPicPr>
          <p:cNvPr id="13" name="Google Shape;13;p16"/>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14" name="Google Shape;14;p16"/>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42"/>
        <p:cNvGrpSpPr/>
        <p:nvPr/>
      </p:nvGrpSpPr>
      <p:grpSpPr>
        <a:xfrm>
          <a:off x="0" y="0"/>
          <a:ext cx="0" cy="0"/>
          <a:chOff x="0" y="0"/>
          <a:chExt cx="0" cy="0"/>
        </a:xfrm>
      </p:grpSpPr>
      <p:sp>
        <p:nvSpPr>
          <p:cNvPr id="43" name="Google Shape;43;p26"/>
          <p:cNvSpPr txBox="1">
            <a:spLocks noGrp="1"/>
          </p:cNvSpPr>
          <p:nvPr>
            <p:ph type="title"/>
          </p:nvPr>
        </p:nvSpPr>
        <p:spPr>
          <a:xfrm>
            <a:off x="457200" y="4353243"/>
            <a:ext cx="11247120" cy="2103120"/>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matchingName="Title with Image">
  <p:cSld name="Title with Image">
    <p:spTree>
      <p:nvGrpSpPr>
        <p:cNvPr id="1" name="Shape 393"/>
        <p:cNvGrpSpPr/>
        <p:nvPr/>
      </p:nvGrpSpPr>
      <p:grpSpPr>
        <a:xfrm>
          <a:off x="0" y="0"/>
          <a:ext cx="0" cy="0"/>
          <a:chOff x="0" y="0"/>
          <a:chExt cx="0" cy="0"/>
        </a:xfrm>
      </p:grpSpPr>
      <p:pic>
        <p:nvPicPr>
          <p:cNvPr id="394" name="Google Shape;394;gb965c7571a_3_405"/>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395" name="Google Shape;395;gb965c7571a_3_405"/>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396"/>
        <p:cNvGrpSpPr/>
        <p:nvPr/>
      </p:nvGrpSpPr>
      <p:grpSpPr>
        <a:xfrm>
          <a:off x="0" y="0"/>
          <a:ext cx="0" cy="0"/>
          <a:chOff x="0" y="0"/>
          <a:chExt cx="0" cy="0"/>
        </a:xfrm>
      </p:grpSpPr>
      <p:sp>
        <p:nvSpPr>
          <p:cNvPr id="397" name="Google Shape;397;gb965c7571a_3_408"/>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8" name="Google Shape;398;gb965c7571a_3_408"/>
          <p:cNvSpPr txBox="1">
            <a:spLocks noGrp="1"/>
          </p:cNvSpPr>
          <p:nvPr>
            <p:ph type="body" idx="1"/>
          </p:nvPr>
        </p:nvSpPr>
        <p:spPr>
          <a:xfrm>
            <a:off x="457199" y="1920240"/>
            <a:ext cx="53034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9" name="Google Shape;399;gb965c7571a_3_408"/>
          <p:cNvSpPr txBox="1">
            <a:spLocks noGrp="1"/>
          </p:cNvSpPr>
          <p:nvPr>
            <p:ph type="body" idx="2"/>
          </p:nvPr>
        </p:nvSpPr>
        <p:spPr>
          <a:xfrm>
            <a:off x="6428508" y="1920240"/>
            <a:ext cx="53034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2.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400"/>
        <p:cNvGrpSpPr/>
        <p:nvPr/>
      </p:nvGrpSpPr>
      <p:grpSpPr>
        <a:xfrm>
          <a:off x="0" y="0"/>
          <a:ext cx="0" cy="0"/>
          <a:chOff x="0" y="0"/>
          <a:chExt cx="0" cy="0"/>
        </a:xfrm>
      </p:grpSpPr>
      <p:sp>
        <p:nvSpPr>
          <p:cNvPr id="401" name="Google Shape;401;gb965c7571a_3_412"/>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cxnSp>
        <p:nvCxnSpPr>
          <p:cNvPr id="402" name="Google Shape;402;gb965c7571a_3_412"/>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403" name="Google Shape;403;gb965c7571a_3_412"/>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404" name="Google Shape;404;gb965c7571a_3_412"/>
          <p:cNvSpPr txBox="1">
            <a:spLocks noGrp="1"/>
          </p:cNvSpPr>
          <p:nvPr>
            <p:ph type="body" idx="1"/>
          </p:nvPr>
        </p:nvSpPr>
        <p:spPr>
          <a:xfrm>
            <a:off x="457199" y="1920240"/>
            <a:ext cx="32919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5" name="Google Shape;405;gb965c7571a_3_412"/>
          <p:cNvSpPr txBox="1">
            <a:spLocks noGrp="1"/>
          </p:cNvSpPr>
          <p:nvPr>
            <p:ph type="body" idx="2"/>
          </p:nvPr>
        </p:nvSpPr>
        <p:spPr>
          <a:xfrm>
            <a:off x="4434840" y="1920240"/>
            <a:ext cx="32919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406" name="Google Shape;406;gb965c7571a_3_412"/>
          <p:cNvSpPr txBox="1">
            <a:spLocks noGrp="1"/>
          </p:cNvSpPr>
          <p:nvPr>
            <p:ph type="body" idx="3"/>
          </p:nvPr>
        </p:nvSpPr>
        <p:spPr>
          <a:xfrm>
            <a:off x="8412480" y="1920240"/>
            <a:ext cx="32919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03.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407"/>
        <p:cNvGrpSpPr/>
        <p:nvPr/>
      </p:nvGrpSpPr>
      <p:grpSpPr>
        <a:xfrm>
          <a:off x="0" y="0"/>
          <a:ext cx="0" cy="0"/>
          <a:chOff x="0" y="0"/>
          <a:chExt cx="0" cy="0"/>
        </a:xfrm>
      </p:grpSpPr>
      <p:sp>
        <p:nvSpPr>
          <p:cNvPr id="408" name="Google Shape;408;gb965c7571a_3_419"/>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Avenir"/>
                <a:ea typeface="Avenir"/>
                <a:cs typeface="Avenir"/>
                <a:sym typeface="Avenir"/>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409" name="Google Shape;409;gb965c7571a_3_419"/>
          <p:cNvSpPr txBox="1">
            <a:spLocks noGrp="1"/>
          </p:cNvSpPr>
          <p:nvPr>
            <p:ph type="body" idx="1"/>
          </p:nvPr>
        </p:nvSpPr>
        <p:spPr>
          <a:xfrm>
            <a:off x="457199" y="1920240"/>
            <a:ext cx="51678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defRPr>
            </a:lvl1pPr>
            <a:lvl2pPr marL="914400" lvl="1" indent="-355600" algn="l" rtl="0">
              <a:lnSpc>
                <a:spcPct val="100000"/>
              </a:lnSpc>
              <a:spcBef>
                <a:spcPts val="1200"/>
              </a:spcBef>
              <a:spcAft>
                <a:spcPts val="0"/>
              </a:spcAft>
              <a:buClr>
                <a:schemeClr val="dk1"/>
              </a:buClr>
              <a:buSzPts val="2000"/>
              <a:buChar char="•"/>
              <a:defRPr>
                <a:solidFill>
                  <a:schemeClr val="dk1"/>
                </a:solidFill>
              </a:defRPr>
            </a:lvl2pPr>
            <a:lvl3pPr marL="1371600" lvl="2" indent="-355600" algn="l" rtl="0">
              <a:lnSpc>
                <a:spcPct val="100000"/>
              </a:lnSpc>
              <a:spcBef>
                <a:spcPts val="1200"/>
              </a:spcBef>
              <a:spcAft>
                <a:spcPts val="0"/>
              </a:spcAft>
              <a:buClr>
                <a:schemeClr val="dk1"/>
              </a:buClr>
              <a:buSzPts val="2000"/>
              <a:buChar char="•"/>
              <a:defRPr>
                <a:solidFill>
                  <a:schemeClr val="dk1"/>
                </a:solidFill>
              </a:defRPr>
            </a:lvl3pPr>
            <a:lvl4pPr marL="1828800" lvl="3" indent="-355600" algn="l" rtl="0">
              <a:lnSpc>
                <a:spcPct val="100000"/>
              </a:lnSpc>
              <a:spcBef>
                <a:spcPts val="1200"/>
              </a:spcBef>
              <a:spcAft>
                <a:spcPts val="0"/>
              </a:spcAft>
              <a:buClr>
                <a:schemeClr val="dk1"/>
              </a:buClr>
              <a:buSzPts val="2000"/>
              <a:buChar char="•"/>
              <a:defRPr>
                <a:solidFill>
                  <a:schemeClr val="dk1"/>
                </a:solidFill>
              </a:defRPr>
            </a:lvl4pPr>
            <a:lvl5pPr marL="2286000" lvl="4" indent="-355600" algn="l" rtl="0">
              <a:lnSpc>
                <a:spcPct val="100000"/>
              </a:lnSpc>
              <a:spcBef>
                <a:spcPts val="1200"/>
              </a:spcBef>
              <a:spcAft>
                <a:spcPts val="0"/>
              </a:spcAft>
              <a:buClr>
                <a:schemeClr val="dk1"/>
              </a:buClr>
              <a:buSzPts val="2000"/>
              <a:buChar char="•"/>
              <a:defRPr>
                <a:solidFill>
                  <a:schemeClr val="dk1"/>
                </a:solidFill>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410" name="Google Shape;410;gb965c7571a_3_419"/>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04.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411"/>
        <p:cNvGrpSpPr/>
        <p:nvPr/>
      </p:nvGrpSpPr>
      <p:grpSpPr>
        <a:xfrm>
          <a:off x="0" y="0"/>
          <a:ext cx="0" cy="0"/>
          <a:chOff x="0" y="0"/>
          <a:chExt cx="0" cy="0"/>
        </a:xfrm>
      </p:grpSpPr>
      <p:sp>
        <p:nvSpPr>
          <p:cNvPr id="412" name="Google Shape;412;gb965c7571a_3_423"/>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Avenir"/>
                <a:ea typeface="Avenir"/>
                <a:cs typeface="Avenir"/>
                <a:sym typeface="Avenir"/>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413" name="Google Shape;413;gb965c7571a_3_423"/>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defRPr>
            </a:lvl1pPr>
            <a:lvl2pPr marL="914400" lvl="1" indent="-355600" algn="l" rtl="0">
              <a:lnSpc>
                <a:spcPct val="100000"/>
              </a:lnSpc>
              <a:spcBef>
                <a:spcPts val="1200"/>
              </a:spcBef>
              <a:spcAft>
                <a:spcPts val="0"/>
              </a:spcAft>
              <a:buClr>
                <a:schemeClr val="dk1"/>
              </a:buClr>
              <a:buSzPts val="2000"/>
              <a:buChar char="•"/>
              <a:defRPr>
                <a:solidFill>
                  <a:schemeClr val="dk1"/>
                </a:solidFill>
              </a:defRPr>
            </a:lvl2pPr>
            <a:lvl3pPr marL="1371600" lvl="2" indent="-355600" algn="l" rtl="0">
              <a:lnSpc>
                <a:spcPct val="100000"/>
              </a:lnSpc>
              <a:spcBef>
                <a:spcPts val="1200"/>
              </a:spcBef>
              <a:spcAft>
                <a:spcPts val="0"/>
              </a:spcAft>
              <a:buClr>
                <a:schemeClr val="dk1"/>
              </a:buClr>
              <a:buSzPts val="2000"/>
              <a:buChar char="•"/>
              <a:defRPr>
                <a:solidFill>
                  <a:schemeClr val="dk1"/>
                </a:solidFill>
              </a:defRPr>
            </a:lvl3pPr>
            <a:lvl4pPr marL="1828800" lvl="3" indent="-355600" algn="l" rtl="0">
              <a:lnSpc>
                <a:spcPct val="100000"/>
              </a:lnSpc>
              <a:spcBef>
                <a:spcPts val="1200"/>
              </a:spcBef>
              <a:spcAft>
                <a:spcPts val="0"/>
              </a:spcAft>
              <a:buClr>
                <a:schemeClr val="dk1"/>
              </a:buClr>
              <a:buSzPts val="2000"/>
              <a:buChar char="•"/>
              <a:defRPr>
                <a:solidFill>
                  <a:schemeClr val="dk1"/>
                </a:solidFill>
              </a:defRPr>
            </a:lvl4pPr>
            <a:lvl5pPr marL="2286000" lvl="4" indent="-355600" algn="l" rtl="0">
              <a:lnSpc>
                <a:spcPct val="100000"/>
              </a:lnSpc>
              <a:spcBef>
                <a:spcPts val="1200"/>
              </a:spcBef>
              <a:spcAft>
                <a:spcPts val="0"/>
              </a:spcAft>
              <a:buClr>
                <a:schemeClr val="dk1"/>
              </a:buClr>
              <a:buSzPts val="2000"/>
              <a:buChar char="•"/>
              <a:defRPr>
                <a:solidFill>
                  <a:schemeClr val="dk1"/>
                </a:solidFill>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414" name="Google Shape;414;gb965c7571a_3_423"/>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05.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415"/>
        <p:cNvGrpSpPr/>
        <p:nvPr/>
      </p:nvGrpSpPr>
      <p:grpSpPr>
        <a:xfrm>
          <a:off x="0" y="0"/>
          <a:ext cx="0" cy="0"/>
          <a:chOff x="0" y="0"/>
          <a:chExt cx="0" cy="0"/>
        </a:xfrm>
      </p:grpSpPr>
      <p:sp>
        <p:nvSpPr>
          <p:cNvPr id="416" name="Google Shape;416;gb965c7571a_3_427"/>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Avenir"/>
                <a:ea typeface="Avenir"/>
                <a:cs typeface="Avenir"/>
                <a:sym typeface="Avenir"/>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Avenir"/>
                <a:ea typeface="Avenir"/>
                <a:cs typeface="Avenir"/>
                <a:sym typeface="Avenir"/>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Avenir"/>
                <a:ea typeface="Avenir"/>
                <a:cs typeface="Avenir"/>
                <a:sym typeface="Avenir"/>
              </a:defRPr>
            </a:lvl9pPr>
          </a:lstStyle>
          <a:p>
            <a:endParaRPr/>
          </a:p>
        </p:txBody>
      </p:sp>
      <p:sp>
        <p:nvSpPr>
          <p:cNvPr id="417" name="Google Shape;417;gb965c7571a_3_427"/>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defRPr>
            </a:lvl1pPr>
            <a:lvl2pPr marL="914400" lvl="1" indent="-355600" algn="l" rtl="0">
              <a:lnSpc>
                <a:spcPct val="100000"/>
              </a:lnSpc>
              <a:spcBef>
                <a:spcPts val="1200"/>
              </a:spcBef>
              <a:spcAft>
                <a:spcPts val="0"/>
              </a:spcAft>
              <a:buClr>
                <a:schemeClr val="dk1"/>
              </a:buClr>
              <a:buSzPts val="2000"/>
              <a:buChar char="•"/>
              <a:defRPr>
                <a:solidFill>
                  <a:schemeClr val="dk1"/>
                </a:solidFill>
              </a:defRPr>
            </a:lvl2pPr>
            <a:lvl3pPr marL="1371600" lvl="2" indent="-355600" algn="l" rtl="0">
              <a:lnSpc>
                <a:spcPct val="100000"/>
              </a:lnSpc>
              <a:spcBef>
                <a:spcPts val="1200"/>
              </a:spcBef>
              <a:spcAft>
                <a:spcPts val="0"/>
              </a:spcAft>
              <a:buClr>
                <a:schemeClr val="dk1"/>
              </a:buClr>
              <a:buSzPts val="2000"/>
              <a:buChar char="•"/>
              <a:defRPr>
                <a:solidFill>
                  <a:schemeClr val="dk1"/>
                </a:solidFill>
              </a:defRPr>
            </a:lvl3pPr>
            <a:lvl4pPr marL="1828800" lvl="3" indent="-355600" algn="l" rtl="0">
              <a:lnSpc>
                <a:spcPct val="100000"/>
              </a:lnSpc>
              <a:spcBef>
                <a:spcPts val="1200"/>
              </a:spcBef>
              <a:spcAft>
                <a:spcPts val="0"/>
              </a:spcAft>
              <a:buClr>
                <a:schemeClr val="dk1"/>
              </a:buClr>
              <a:buSzPts val="2000"/>
              <a:buChar char="•"/>
              <a:defRPr>
                <a:solidFill>
                  <a:schemeClr val="dk1"/>
                </a:solidFill>
              </a:defRPr>
            </a:lvl4pPr>
            <a:lvl5pPr marL="2286000" lvl="4" indent="-355600" algn="l" rtl="0">
              <a:lnSpc>
                <a:spcPct val="100000"/>
              </a:lnSpc>
              <a:spcBef>
                <a:spcPts val="1200"/>
              </a:spcBef>
              <a:spcAft>
                <a:spcPts val="0"/>
              </a:spcAft>
              <a:buClr>
                <a:schemeClr val="dk1"/>
              </a:buClr>
              <a:buSzPts val="2000"/>
              <a:buChar char="•"/>
              <a:defRPr>
                <a:solidFill>
                  <a:schemeClr val="dk1"/>
                </a:solidFill>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
        <p:nvSpPr>
          <p:cNvPr id="418" name="Google Shape;418;gb965c7571a_3_427"/>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defRPr>
            </a:lvl1pPr>
            <a:lvl2pPr marL="914400" lvl="1" indent="-355600" algn="l" rtl="0">
              <a:lnSpc>
                <a:spcPct val="100000"/>
              </a:lnSpc>
              <a:spcBef>
                <a:spcPts val="1200"/>
              </a:spcBef>
              <a:spcAft>
                <a:spcPts val="0"/>
              </a:spcAft>
              <a:buClr>
                <a:schemeClr val="dk1"/>
              </a:buClr>
              <a:buSzPts val="2000"/>
              <a:buChar char="•"/>
              <a:defRPr>
                <a:solidFill>
                  <a:schemeClr val="dk1"/>
                </a:solidFill>
              </a:defRPr>
            </a:lvl2pPr>
            <a:lvl3pPr marL="1371600" lvl="2" indent="-355600" algn="l" rtl="0">
              <a:lnSpc>
                <a:spcPct val="100000"/>
              </a:lnSpc>
              <a:spcBef>
                <a:spcPts val="1200"/>
              </a:spcBef>
              <a:spcAft>
                <a:spcPts val="0"/>
              </a:spcAft>
              <a:buClr>
                <a:schemeClr val="dk1"/>
              </a:buClr>
              <a:buSzPts val="2000"/>
              <a:buChar char="•"/>
              <a:defRPr>
                <a:solidFill>
                  <a:schemeClr val="dk1"/>
                </a:solidFill>
              </a:defRPr>
            </a:lvl3pPr>
            <a:lvl4pPr marL="1828800" lvl="3" indent="-355600" algn="l" rtl="0">
              <a:lnSpc>
                <a:spcPct val="100000"/>
              </a:lnSpc>
              <a:spcBef>
                <a:spcPts val="1200"/>
              </a:spcBef>
              <a:spcAft>
                <a:spcPts val="0"/>
              </a:spcAft>
              <a:buClr>
                <a:schemeClr val="dk1"/>
              </a:buClr>
              <a:buSzPts val="2000"/>
              <a:buChar char="•"/>
              <a:defRPr>
                <a:solidFill>
                  <a:schemeClr val="dk1"/>
                </a:solidFill>
              </a:defRPr>
            </a:lvl4pPr>
            <a:lvl5pPr marL="2286000" lvl="4" indent="-355600" algn="l" rtl="0">
              <a:lnSpc>
                <a:spcPct val="100000"/>
              </a:lnSpc>
              <a:spcBef>
                <a:spcPts val="1200"/>
              </a:spcBef>
              <a:spcAft>
                <a:spcPts val="0"/>
              </a:spcAft>
              <a:buClr>
                <a:schemeClr val="dk1"/>
              </a:buClr>
              <a:buSzPts val="2000"/>
              <a:buChar char="•"/>
              <a:defRPr>
                <a:solidFill>
                  <a:schemeClr val="dk1"/>
                </a:solidFill>
              </a:defRPr>
            </a:lvl5pPr>
            <a:lvl6pPr marL="2743200" lvl="5" indent="-342900" algn="l" rtl="0">
              <a:lnSpc>
                <a:spcPct val="90000"/>
              </a:lnSpc>
              <a:spcBef>
                <a:spcPts val="500"/>
              </a:spcBef>
              <a:spcAft>
                <a:spcPts val="0"/>
              </a:spcAft>
              <a:buClr>
                <a:schemeClr val="lt1"/>
              </a:buClr>
              <a:buSzPts val="1800"/>
              <a:buChar char="•"/>
              <a:defRPr/>
            </a:lvl6pPr>
            <a:lvl7pPr marL="3200400" lvl="6" indent="-342900" algn="l" rtl="0">
              <a:lnSpc>
                <a:spcPct val="90000"/>
              </a:lnSpc>
              <a:spcBef>
                <a:spcPts val="500"/>
              </a:spcBef>
              <a:spcAft>
                <a:spcPts val="0"/>
              </a:spcAft>
              <a:buClr>
                <a:schemeClr val="lt1"/>
              </a:buClr>
              <a:buSzPts val="1800"/>
              <a:buChar char="•"/>
              <a:defRPr/>
            </a:lvl7pPr>
            <a:lvl8pPr marL="3657600" lvl="7" indent="-342900" algn="l" rtl="0">
              <a:lnSpc>
                <a:spcPct val="90000"/>
              </a:lnSpc>
              <a:spcBef>
                <a:spcPts val="500"/>
              </a:spcBef>
              <a:spcAft>
                <a:spcPts val="0"/>
              </a:spcAft>
              <a:buClr>
                <a:schemeClr val="lt1"/>
              </a:buClr>
              <a:buSzPts val="1800"/>
              <a:buChar char="•"/>
              <a:defRPr/>
            </a:lvl8pPr>
            <a:lvl9pPr marL="4114800" lvl="8" indent="-342900" algn="l" rtl="0">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06.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419"/>
        <p:cNvGrpSpPr/>
        <p:nvPr/>
      </p:nvGrpSpPr>
      <p:grpSpPr>
        <a:xfrm>
          <a:off x="0" y="0"/>
          <a:ext cx="0" cy="0"/>
          <a:chOff x="0" y="0"/>
          <a:chExt cx="0" cy="0"/>
        </a:xfrm>
      </p:grpSpPr>
      <p:sp>
        <p:nvSpPr>
          <p:cNvPr id="420" name="Google Shape;420;gb965c7571a_3_431"/>
          <p:cNvSpPr txBox="1">
            <a:spLocks noGrp="1"/>
          </p:cNvSpPr>
          <p:nvPr>
            <p:ph type="title"/>
          </p:nvPr>
        </p:nvSpPr>
        <p:spPr>
          <a:xfrm>
            <a:off x="624840" y="365126"/>
            <a:ext cx="10933800" cy="93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168FDF"/>
              </a:buClr>
              <a:buSzPts val="3600"/>
              <a:buFont typeface="Calibri"/>
              <a:buNone/>
              <a:defRPr>
                <a:solidFill>
                  <a:srgbClr val="168FDF"/>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421" name="Google Shape;421;gb965c7571a_3_431"/>
          <p:cNvSpPr txBox="1">
            <a:spLocks noGrp="1"/>
          </p:cNvSpPr>
          <p:nvPr>
            <p:ph type="body" idx="1"/>
          </p:nvPr>
        </p:nvSpPr>
        <p:spPr>
          <a:xfrm>
            <a:off x="624840" y="1335088"/>
            <a:ext cx="10933800" cy="43512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1000"/>
              </a:spcBef>
              <a:spcAft>
                <a:spcPts val="0"/>
              </a:spcAft>
              <a:buSzPts val="2800"/>
              <a:buChar char="•"/>
              <a:defRPr sz="2800"/>
            </a:lvl1pPr>
            <a:lvl2pPr marL="914400" lvl="1" indent="-393700" algn="l" rtl="0">
              <a:lnSpc>
                <a:spcPct val="100000"/>
              </a:lnSpc>
              <a:spcBef>
                <a:spcPts val="500"/>
              </a:spcBef>
              <a:spcAft>
                <a:spcPts val="0"/>
              </a:spcAft>
              <a:buSzPts val="2600"/>
              <a:buChar char="•"/>
              <a:defRPr sz="2600"/>
            </a:lvl2pPr>
            <a:lvl3pPr marL="1371600" lvl="2" indent="-381000" algn="l" rtl="0">
              <a:lnSpc>
                <a:spcPct val="100000"/>
              </a:lnSpc>
              <a:spcBef>
                <a:spcPts val="500"/>
              </a:spcBef>
              <a:spcAft>
                <a:spcPts val="0"/>
              </a:spcAft>
              <a:buSzPts val="2400"/>
              <a:buChar char="•"/>
              <a:defRPr sz="2400"/>
            </a:lvl3pPr>
            <a:lvl4pPr marL="1828800" lvl="3" indent="-368300" algn="l" rtl="0">
              <a:lnSpc>
                <a:spcPct val="100000"/>
              </a:lnSpc>
              <a:spcBef>
                <a:spcPts val="500"/>
              </a:spcBef>
              <a:spcAft>
                <a:spcPts val="0"/>
              </a:spcAft>
              <a:buSzPts val="2200"/>
              <a:buChar char="•"/>
              <a:defRPr sz="2200"/>
            </a:lvl4pPr>
            <a:lvl5pPr marL="2286000" lvl="4" indent="-355600" algn="l" rtl="0">
              <a:lnSpc>
                <a:spcPct val="100000"/>
              </a:lnSpc>
              <a:spcBef>
                <a:spcPts val="500"/>
              </a:spcBef>
              <a:spcAft>
                <a:spcPts val="0"/>
              </a:spcAft>
              <a:buSzPts val="2000"/>
              <a:buChar char="•"/>
              <a:defRPr sz="2000"/>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cxnSp>
        <p:nvCxnSpPr>
          <p:cNvPr id="422" name="Google Shape;422;gb965c7571a_3_431"/>
          <p:cNvCxnSpPr/>
          <p:nvPr/>
        </p:nvCxnSpPr>
        <p:spPr>
          <a:xfrm>
            <a:off x="411480" y="365126"/>
            <a:ext cx="0" cy="6108600"/>
          </a:xfrm>
          <a:prstGeom prst="straightConnector1">
            <a:avLst/>
          </a:prstGeom>
          <a:noFill/>
          <a:ln w="9525" cap="flat" cmpd="sng">
            <a:solidFill>
              <a:srgbClr val="168FDF"/>
            </a:solidFill>
            <a:prstDash val="solid"/>
            <a:miter lim="800000"/>
            <a:headEnd type="none" w="sm" len="sm"/>
            <a:tailEnd type="none" w="sm" len="sm"/>
          </a:ln>
        </p:spPr>
      </p:cxnSp>
      <p:pic>
        <p:nvPicPr>
          <p:cNvPr id="423" name="Google Shape;423;gb965c7571a_3_431"/>
          <p:cNvPicPr preferRelativeResize="0"/>
          <p:nvPr/>
        </p:nvPicPr>
        <p:blipFill rotWithShape="1">
          <a:blip r:embed="rId2">
            <a:alphaModFix/>
          </a:blip>
          <a:srcRect/>
          <a:stretch/>
        </p:blipFill>
        <p:spPr>
          <a:xfrm>
            <a:off x="607084" y="6312023"/>
            <a:ext cx="2710843" cy="161801"/>
          </a:xfrm>
          <a:prstGeom prst="rect">
            <a:avLst/>
          </a:prstGeom>
          <a:noFill/>
          <a:ln>
            <a:noFill/>
          </a:ln>
        </p:spPr>
      </p:pic>
      <p:sp>
        <p:nvSpPr>
          <p:cNvPr id="424" name="Google Shape;424;gb965c7571a_3_431"/>
          <p:cNvSpPr txBox="1">
            <a:spLocks noGrp="1"/>
          </p:cNvSpPr>
          <p:nvPr>
            <p:ph type="dt" idx="10"/>
          </p:nvPr>
        </p:nvSpPr>
        <p:spPr>
          <a:xfrm>
            <a:off x="10990556" y="6583680"/>
            <a:ext cx="825000" cy="274200"/>
          </a:xfrm>
          <a:prstGeom prst="rect">
            <a:avLst/>
          </a:prstGeom>
          <a:noFill/>
          <a:ln>
            <a:noFill/>
          </a:ln>
        </p:spPr>
        <p:txBody>
          <a:bodyPr spcFirstLastPara="1" wrap="square" lIns="91425" tIns="45700" rIns="91425" bIns="45700" anchor="ctr" anchorCtr="0">
            <a:noAutofit/>
          </a:bodyPr>
          <a:lstStyle>
            <a:lvl1pPr marR="0" lvl="0" algn="r" rtl="0">
              <a:lnSpc>
                <a:spcPct val="100000"/>
              </a:lnSpc>
              <a:spcBef>
                <a:spcPts val="0"/>
              </a:spcBef>
              <a:spcAft>
                <a:spcPts val="0"/>
              </a:spcAft>
              <a:buClr>
                <a:srgbClr val="000000"/>
              </a:buClr>
              <a:buSzPts val="1400"/>
              <a:buFont typeface="Arial"/>
              <a:buNone/>
              <a:defRPr sz="1100" b="0" i="0" u="none" strike="noStrike" cap="none">
                <a:solidFill>
                  <a:srgbClr val="2F2F2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5" name="Google Shape;425;gb965c7571a_3_431"/>
          <p:cNvSpPr txBox="1">
            <a:spLocks noGrp="1"/>
          </p:cNvSpPr>
          <p:nvPr>
            <p:ph type="ftr" idx="11"/>
          </p:nvPr>
        </p:nvSpPr>
        <p:spPr>
          <a:xfrm>
            <a:off x="607382" y="6583680"/>
            <a:ext cx="3368700" cy="274200"/>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100" b="0" i="0" u="none" strike="noStrike" cap="none">
                <a:solidFill>
                  <a:srgbClr val="2F2F2F"/>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400" b="0" i="0" u="none" strike="noStrike" cap="none">
                <a:solidFill>
                  <a:srgbClr val="000000"/>
                </a:solidFill>
                <a:latin typeface="Arial"/>
                <a:ea typeface="Arial"/>
                <a:cs typeface="Arial"/>
                <a:sym typeface="Arial"/>
              </a:defRPr>
            </a:lvl9pPr>
          </a:lstStyle>
          <a:p>
            <a:endParaRPr/>
          </a:p>
        </p:txBody>
      </p:sp>
      <p:sp>
        <p:nvSpPr>
          <p:cNvPr id="426" name="Google Shape;426;gb965c7571a_3_431"/>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1100"/>
              <a:buFont typeface="Arial"/>
              <a:buNone/>
              <a:defRPr sz="1100" b="0" i="0" u="none" strike="noStrike" cap="none">
                <a:solidFill>
                  <a:srgbClr val="2F2F2F"/>
                </a:solidFill>
                <a:latin typeface="Calibri"/>
                <a:ea typeface="Calibri"/>
                <a:cs typeface="Calibri"/>
                <a:sym typeface="Calibri"/>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transition>
    <p:fade thruBlk="1"/>
  </p:transition>
</p:sldLayout>
</file>

<file path=ppt/slideLayouts/slideLayout10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31"/>
        <p:cNvGrpSpPr/>
        <p:nvPr/>
      </p:nvGrpSpPr>
      <p:grpSpPr>
        <a:xfrm>
          <a:off x="0" y="0"/>
          <a:ext cx="0" cy="0"/>
          <a:chOff x="0" y="0"/>
          <a:chExt cx="0" cy="0"/>
        </a:xfrm>
      </p:grpSpPr>
      <p:sp>
        <p:nvSpPr>
          <p:cNvPr id="432" name="Google Shape;432;gb965c7571a_3_510"/>
          <p:cNvSpPr txBox="1">
            <a:spLocks noGrp="1"/>
          </p:cNvSpPr>
          <p:nvPr>
            <p:ph type="ctrTitle"/>
          </p:nvPr>
        </p:nvSpPr>
        <p:spPr>
          <a:xfrm>
            <a:off x="415611" y="992767"/>
            <a:ext cx="11360700" cy="2736900"/>
          </a:xfrm>
          <a:prstGeom prst="rect">
            <a:avLst/>
          </a:prstGeom>
          <a:noFill/>
          <a:ln>
            <a:noFill/>
          </a:ln>
        </p:spPr>
        <p:txBody>
          <a:bodyPr spcFirstLastPara="1" wrap="square" lIns="122025" tIns="122025" rIns="122025" bIns="122025" anchor="b" anchorCtr="0">
            <a:noAutofit/>
          </a:bodyPr>
          <a:lstStyle>
            <a:lvl1pPr lvl="0" algn="ctr">
              <a:lnSpc>
                <a:spcPct val="10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433" name="Google Shape;433;gb965c7571a_3_510"/>
          <p:cNvSpPr txBox="1">
            <a:spLocks noGrp="1"/>
          </p:cNvSpPr>
          <p:nvPr>
            <p:ph type="subTitle" idx="1"/>
          </p:nvPr>
        </p:nvSpPr>
        <p:spPr>
          <a:xfrm>
            <a:off x="415600" y="3778833"/>
            <a:ext cx="11360700" cy="1056900"/>
          </a:xfrm>
          <a:prstGeom prst="rect">
            <a:avLst/>
          </a:prstGeom>
          <a:noFill/>
          <a:ln>
            <a:noFill/>
          </a:ln>
        </p:spPr>
        <p:txBody>
          <a:bodyPr spcFirstLastPara="1" wrap="square" lIns="122025" tIns="122025" rIns="122025" bIns="122025" anchor="t" anchorCtr="0">
            <a:noAutofit/>
          </a:bodyPr>
          <a:lstStyle>
            <a:lvl1pPr lvl="0" algn="ctr">
              <a:lnSpc>
                <a:spcPct val="100000"/>
              </a:lnSpc>
              <a:spcBef>
                <a:spcPts val="0"/>
              </a:spcBef>
              <a:spcAft>
                <a:spcPts val="0"/>
              </a:spcAft>
              <a:buSzPts val="3700"/>
              <a:buNone/>
              <a:defRPr sz="3700"/>
            </a:lvl1pPr>
            <a:lvl2pPr lvl="1" algn="ctr">
              <a:lnSpc>
                <a:spcPct val="100000"/>
              </a:lnSpc>
              <a:spcBef>
                <a:spcPts val="0"/>
              </a:spcBef>
              <a:spcAft>
                <a:spcPts val="0"/>
              </a:spcAft>
              <a:buSzPts val="3700"/>
              <a:buNone/>
              <a:defRPr sz="3700"/>
            </a:lvl2pPr>
            <a:lvl3pPr lvl="2" algn="ctr">
              <a:lnSpc>
                <a:spcPct val="100000"/>
              </a:lnSpc>
              <a:spcBef>
                <a:spcPts val="0"/>
              </a:spcBef>
              <a:spcAft>
                <a:spcPts val="0"/>
              </a:spcAft>
              <a:buSzPts val="3700"/>
              <a:buNone/>
              <a:defRPr sz="3700"/>
            </a:lvl3pPr>
            <a:lvl4pPr lvl="3" algn="ctr">
              <a:lnSpc>
                <a:spcPct val="100000"/>
              </a:lnSpc>
              <a:spcBef>
                <a:spcPts val="0"/>
              </a:spcBef>
              <a:spcAft>
                <a:spcPts val="0"/>
              </a:spcAft>
              <a:buSzPts val="3700"/>
              <a:buNone/>
              <a:defRPr sz="3700"/>
            </a:lvl4pPr>
            <a:lvl5pPr lvl="4" algn="ctr">
              <a:lnSpc>
                <a:spcPct val="100000"/>
              </a:lnSpc>
              <a:spcBef>
                <a:spcPts val="0"/>
              </a:spcBef>
              <a:spcAft>
                <a:spcPts val="0"/>
              </a:spcAft>
              <a:buSzPts val="3700"/>
              <a:buNone/>
              <a:defRPr sz="3700"/>
            </a:lvl5pPr>
            <a:lvl6pPr lvl="5" algn="ctr">
              <a:lnSpc>
                <a:spcPct val="100000"/>
              </a:lnSpc>
              <a:spcBef>
                <a:spcPts val="0"/>
              </a:spcBef>
              <a:spcAft>
                <a:spcPts val="0"/>
              </a:spcAft>
              <a:buSzPts val="3700"/>
              <a:buNone/>
              <a:defRPr sz="3700"/>
            </a:lvl6pPr>
            <a:lvl7pPr lvl="6" algn="ctr">
              <a:lnSpc>
                <a:spcPct val="100000"/>
              </a:lnSpc>
              <a:spcBef>
                <a:spcPts val="0"/>
              </a:spcBef>
              <a:spcAft>
                <a:spcPts val="0"/>
              </a:spcAft>
              <a:buSzPts val="3700"/>
              <a:buNone/>
              <a:defRPr sz="3700"/>
            </a:lvl7pPr>
            <a:lvl8pPr lvl="7" algn="ctr">
              <a:lnSpc>
                <a:spcPct val="100000"/>
              </a:lnSpc>
              <a:spcBef>
                <a:spcPts val="0"/>
              </a:spcBef>
              <a:spcAft>
                <a:spcPts val="0"/>
              </a:spcAft>
              <a:buSzPts val="3700"/>
              <a:buNone/>
              <a:defRPr sz="3700"/>
            </a:lvl8pPr>
            <a:lvl9pPr lvl="8" algn="ctr">
              <a:lnSpc>
                <a:spcPct val="100000"/>
              </a:lnSpc>
              <a:spcBef>
                <a:spcPts val="0"/>
              </a:spcBef>
              <a:spcAft>
                <a:spcPts val="0"/>
              </a:spcAft>
              <a:buSzPts val="3700"/>
              <a:buNone/>
              <a:defRPr sz="3700"/>
            </a:lvl9pPr>
          </a:lstStyle>
          <a:p>
            <a:endParaRPr/>
          </a:p>
        </p:txBody>
      </p:sp>
      <p:sp>
        <p:nvSpPr>
          <p:cNvPr id="434" name="Google Shape;434;gb965c7571a_3_510"/>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5"/>
        <p:cNvGrpSpPr/>
        <p:nvPr/>
      </p:nvGrpSpPr>
      <p:grpSpPr>
        <a:xfrm>
          <a:off x="0" y="0"/>
          <a:ext cx="0" cy="0"/>
          <a:chOff x="0" y="0"/>
          <a:chExt cx="0" cy="0"/>
        </a:xfrm>
      </p:grpSpPr>
      <p:sp>
        <p:nvSpPr>
          <p:cNvPr id="436" name="Google Shape;436;gb965c7571a_3_514"/>
          <p:cNvSpPr txBox="1">
            <a:spLocks noGrp="1"/>
          </p:cNvSpPr>
          <p:nvPr>
            <p:ph type="title"/>
          </p:nvPr>
        </p:nvSpPr>
        <p:spPr>
          <a:xfrm>
            <a:off x="415600" y="2867800"/>
            <a:ext cx="11360700" cy="1122300"/>
          </a:xfrm>
          <a:prstGeom prst="rect">
            <a:avLst/>
          </a:prstGeom>
          <a:noFill/>
          <a:ln>
            <a:noFill/>
          </a:ln>
        </p:spPr>
        <p:txBody>
          <a:bodyPr spcFirstLastPara="1" wrap="square" lIns="122025" tIns="122025" rIns="122025" bIns="122025" anchor="ctr" anchorCtr="0">
            <a:noAutofit/>
          </a:bodyPr>
          <a:lstStyle>
            <a:lvl1pPr lvl="0" algn="ctr">
              <a:lnSpc>
                <a:spcPct val="10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37" name="Google Shape;437;gb965c7571a_3_514"/>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438"/>
        <p:cNvGrpSpPr/>
        <p:nvPr/>
      </p:nvGrpSpPr>
      <p:grpSpPr>
        <a:xfrm>
          <a:off x="0" y="0"/>
          <a:ext cx="0" cy="0"/>
          <a:chOff x="0" y="0"/>
          <a:chExt cx="0" cy="0"/>
        </a:xfrm>
      </p:grpSpPr>
      <p:sp>
        <p:nvSpPr>
          <p:cNvPr id="439" name="Google Shape;439;gb965c7571a_3_517"/>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40" name="Google Shape;440;gb965c7571a_3_517"/>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41" name="Google Shape;441;gb965c7571a_3_517"/>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chemeClr val="lt1"/>
        </a:solidFill>
        <a:effectLst/>
      </p:bgPr>
    </p:bg>
    <p:spTree>
      <p:nvGrpSpPr>
        <p:cNvPr id="1" name="Shape 44"/>
        <p:cNvGrpSpPr/>
        <p:nvPr/>
      </p:nvGrpSpPr>
      <p:grpSpPr>
        <a:xfrm>
          <a:off x="0" y="0"/>
          <a:ext cx="0" cy="0"/>
          <a:chOff x="0" y="0"/>
          <a:chExt cx="0" cy="0"/>
        </a:xfrm>
      </p:grpSpPr>
      <p:sp>
        <p:nvSpPr>
          <p:cNvPr id="45" name="Google Shape;45;p28"/>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28"/>
          <p:cNvSpPr txBox="1">
            <a:spLocks noGrp="1"/>
          </p:cNvSpPr>
          <p:nvPr>
            <p:ph type="body" idx="1"/>
          </p:nvPr>
        </p:nvSpPr>
        <p:spPr>
          <a:xfrm>
            <a:off x="457199" y="1920240"/>
            <a:ext cx="53035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47" name="Google Shape;47;p28"/>
          <p:cNvSpPr txBox="1">
            <a:spLocks noGrp="1"/>
          </p:cNvSpPr>
          <p:nvPr>
            <p:ph type="body" idx="2"/>
          </p:nvPr>
        </p:nvSpPr>
        <p:spPr>
          <a:xfrm>
            <a:off x="6428508" y="1920240"/>
            <a:ext cx="53035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8" name="Google Shape;48;p28"/>
          <p:cNvPicPr preferRelativeResize="0"/>
          <p:nvPr/>
        </p:nvPicPr>
        <p:blipFill rotWithShape="1">
          <a:blip r:embed="rId2">
            <a:alphaModFix/>
          </a:blip>
          <a:srcRect/>
          <a:stretch/>
        </p:blipFill>
        <p:spPr>
          <a:xfrm>
            <a:off x="10138186" y="6456363"/>
            <a:ext cx="1596614" cy="205740"/>
          </a:xfrm>
          <a:prstGeom prst="rect">
            <a:avLst/>
          </a:prstGeom>
          <a:noFill/>
          <a:ln>
            <a:noFill/>
          </a:ln>
        </p:spPr>
      </p:pic>
      <p:sp>
        <p:nvSpPr>
          <p:cNvPr id="49" name="Google Shape;49;p28"/>
          <p:cNvSpPr txBox="1"/>
          <p:nvPr/>
        </p:nvSpPr>
        <p:spPr>
          <a:xfrm>
            <a:off x="457200" y="6424581"/>
            <a:ext cx="2491067" cy="2693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42"/>
        <p:cNvGrpSpPr/>
        <p:nvPr/>
      </p:nvGrpSpPr>
      <p:grpSpPr>
        <a:xfrm>
          <a:off x="0" y="0"/>
          <a:ext cx="0" cy="0"/>
          <a:chOff x="0" y="0"/>
          <a:chExt cx="0" cy="0"/>
        </a:xfrm>
      </p:grpSpPr>
      <p:sp>
        <p:nvSpPr>
          <p:cNvPr id="443" name="Google Shape;443;gb965c7571a_3_521"/>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44" name="Google Shape;444;gb965c7571a_3_521"/>
          <p:cNvSpPr txBox="1">
            <a:spLocks noGrp="1"/>
          </p:cNvSpPr>
          <p:nvPr>
            <p:ph type="body" idx="1"/>
          </p:nvPr>
        </p:nvSpPr>
        <p:spPr>
          <a:xfrm>
            <a:off x="4156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445" name="Google Shape;445;gb965c7571a_3_521"/>
          <p:cNvSpPr txBox="1">
            <a:spLocks noGrp="1"/>
          </p:cNvSpPr>
          <p:nvPr>
            <p:ph type="body" idx="2"/>
          </p:nvPr>
        </p:nvSpPr>
        <p:spPr>
          <a:xfrm>
            <a:off x="64432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a:lnSpc>
                <a:spcPct val="115000"/>
              </a:lnSpc>
              <a:spcBef>
                <a:spcPts val="0"/>
              </a:spcBef>
              <a:spcAft>
                <a:spcPts val="0"/>
              </a:spcAft>
              <a:buSzPts val="1900"/>
              <a:buChar char="●"/>
              <a:defRPr sz="19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446" name="Google Shape;446;gb965c7571a_3_521"/>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47"/>
        <p:cNvGrpSpPr/>
        <p:nvPr/>
      </p:nvGrpSpPr>
      <p:grpSpPr>
        <a:xfrm>
          <a:off x="0" y="0"/>
          <a:ext cx="0" cy="0"/>
          <a:chOff x="0" y="0"/>
          <a:chExt cx="0" cy="0"/>
        </a:xfrm>
      </p:grpSpPr>
      <p:sp>
        <p:nvSpPr>
          <p:cNvPr id="448" name="Google Shape;448;gb965c7571a_3_526"/>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a:lnSpc>
                <a:spcPct val="100000"/>
              </a:lnSpc>
              <a:spcBef>
                <a:spcPts val="0"/>
              </a:spcBef>
              <a:spcAft>
                <a:spcPts val="0"/>
              </a:spcAft>
              <a:buSzPts val="3700"/>
              <a:buNone/>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sp>
        <p:nvSpPr>
          <p:cNvPr id="449" name="Google Shape;449;gb965c7571a_3_526"/>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450"/>
        <p:cNvGrpSpPr/>
        <p:nvPr/>
      </p:nvGrpSpPr>
      <p:grpSpPr>
        <a:xfrm>
          <a:off x="0" y="0"/>
          <a:ext cx="0" cy="0"/>
          <a:chOff x="0" y="0"/>
          <a:chExt cx="0" cy="0"/>
        </a:xfrm>
      </p:grpSpPr>
      <p:sp>
        <p:nvSpPr>
          <p:cNvPr id="451" name="Google Shape;451;gb965c7571a_3_529"/>
          <p:cNvSpPr txBox="1">
            <a:spLocks noGrp="1"/>
          </p:cNvSpPr>
          <p:nvPr>
            <p:ph type="title"/>
          </p:nvPr>
        </p:nvSpPr>
        <p:spPr>
          <a:xfrm>
            <a:off x="415600" y="740800"/>
            <a:ext cx="3744000" cy="1007700"/>
          </a:xfrm>
          <a:prstGeom prst="rect">
            <a:avLst/>
          </a:prstGeom>
          <a:noFill/>
          <a:ln>
            <a:noFill/>
          </a:ln>
        </p:spPr>
        <p:txBody>
          <a:bodyPr spcFirstLastPara="1" wrap="square" lIns="122025" tIns="122025" rIns="122025" bIns="122025" anchor="b" anchorCtr="0">
            <a:noAutofit/>
          </a:bodyPr>
          <a:lstStyle>
            <a:lvl1pPr lvl="0" algn="l">
              <a:lnSpc>
                <a:spcPct val="100000"/>
              </a:lnSpc>
              <a:spcBef>
                <a:spcPts val="0"/>
              </a:spcBef>
              <a:spcAft>
                <a:spcPts val="0"/>
              </a:spcAft>
              <a:buSzPts val="3200"/>
              <a:buNone/>
              <a:defRPr sz="3200"/>
            </a:lvl1pPr>
            <a:lvl2pPr lvl="1" algn="l">
              <a:lnSpc>
                <a:spcPct val="100000"/>
              </a:lnSpc>
              <a:spcBef>
                <a:spcPts val="0"/>
              </a:spcBef>
              <a:spcAft>
                <a:spcPts val="0"/>
              </a:spcAft>
              <a:buSzPts val="3200"/>
              <a:buNone/>
              <a:defRPr sz="3200"/>
            </a:lvl2pPr>
            <a:lvl3pPr lvl="2" algn="l">
              <a:lnSpc>
                <a:spcPct val="100000"/>
              </a:lnSpc>
              <a:spcBef>
                <a:spcPts val="0"/>
              </a:spcBef>
              <a:spcAft>
                <a:spcPts val="0"/>
              </a:spcAft>
              <a:buSzPts val="3200"/>
              <a:buNone/>
              <a:defRPr sz="3200"/>
            </a:lvl3pPr>
            <a:lvl4pPr lvl="3" algn="l">
              <a:lnSpc>
                <a:spcPct val="100000"/>
              </a:lnSpc>
              <a:spcBef>
                <a:spcPts val="0"/>
              </a:spcBef>
              <a:spcAft>
                <a:spcPts val="0"/>
              </a:spcAft>
              <a:buSzPts val="3200"/>
              <a:buNone/>
              <a:defRPr sz="3200"/>
            </a:lvl4pPr>
            <a:lvl5pPr lvl="4" algn="l">
              <a:lnSpc>
                <a:spcPct val="100000"/>
              </a:lnSpc>
              <a:spcBef>
                <a:spcPts val="0"/>
              </a:spcBef>
              <a:spcAft>
                <a:spcPts val="0"/>
              </a:spcAft>
              <a:buSzPts val="3200"/>
              <a:buNone/>
              <a:defRPr sz="3200"/>
            </a:lvl5pPr>
            <a:lvl6pPr lvl="5" algn="l">
              <a:lnSpc>
                <a:spcPct val="100000"/>
              </a:lnSpc>
              <a:spcBef>
                <a:spcPts val="0"/>
              </a:spcBef>
              <a:spcAft>
                <a:spcPts val="0"/>
              </a:spcAft>
              <a:buSzPts val="3200"/>
              <a:buNone/>
              <a:defRPr sz="3200"/>
            </a:lvl6pPr>
            <a:lvl7pPr lvl="6" algn="l">
              <a:lnSpc>
                <a:spcPct val="100000"/>
              </a:lnSpc>
              <a:spcBef>
                <a:spcPts val="0"/>
              </a:spcBef>
              <a:spcAft>
                <a:spcPts val="0"/>
              </a:spcAft>
              <a:buSzPts val="3200"/>
              <a:buNone/>
              <a:defRPr sz="3200"/>
            </a:lvl7pPr>
            <a:lvl8pPr lvl="7" algn="l">
              <a:lnSpc>
                <a:spcPct val="100000"/>
              </a:lnSpc>
              <a:spcBef>
                <a:spcPts val="0"/>
              </a:spcBef>
              <a:spcAft>
                <a:spcPts val="0"/>
              </a:spcAft>
              <a:buSzPts val="3200"/>
              <a:buNone/>
              <a:defRPr sz="3200"/>
            </a:lvl8pPr>
            <a:lvl9pPr lvl="8" algn="l">
              <a:lnSpc>
                <a:spcPct val="100000"/>
              </a:lnSpc>
              <a:spcBef>
                <a:spcPts val="0"/>
              </a:spcBef>
              <a:spcAft>
                <a:spcPts val="0"/>
              </a:spcAft>
              <a:buSzPts val="3200"/>
              <a:buNone/>
              <a:defRPr sz="3200"/>
            </a:lvl9pPr>
          </a:lstStyle>
          <a:p>
            <a:endParaRPr/>
          </a:p>
        </p:txBody>
      </p:sp>
      <p:sp>
        <p:nvSpPr>
          <p:cNvPr id="452" name="Google Shape;452;gb965c7571a_3_529"/>
          <p:cNvSpPr txBox="1">
            <a:spLocks noGrp="1"/>
          </p:cNvSpPr>
          <p:nvPr>
            <p:ph type="body" idx="1"/>
          </p:nvPr>
        </p:nvSpPr>
        <p:spPr>
          <a:xfrm>
            <a:off x="415600" y="1852800"/>
            <a:ext cx="3744000" cy="4239300"/>
          </a:xfrm>
          <a:prstGeom prst="rect">
            <a:avLst/>
          </a:prstGeom>
          <a:noFill/>
          <a:ln>
            <a:noFill/>
          </a:ln>
        </p:spPr>
        <p:txBody>
          <a:bodyPr spcFirstLastPara="1" wrap="square" lIns="122025" tIns="122025" rIns="122025" bIns="122025" anchor="t" anchorCtr="0">
            <a:noAutofit/>
          </a:bodyPr>
          <a:lstStyle>
            <a:lvl1pPr marL="457200" lvl="0" indent="-330200" algn="l">
              <a:lnSpc>
                <a:spcPct val="115000"/>
              </a:lnSpc>
              <a:spcBef>
                <a:spcPts val="0"/>
              </a:spcBef>
              <a:spcAft>
                <a:spcPts val="0"/>
              </a:spcAft>
              <a:buSzPts val="1600"/>
              <a:buChar char="●"/>
              <a:defRPr sz="1600"/>
            </a:lvl1pPr>
            <a:lvl2pPr marL="914400" lvl="1" indent="-330200" algn="l">
              <a:lnSpc>
                <a:spcPct val="115000"/>
              </a:lnSpc>
              <a:spcBef>
                <a:spcPts val="2100"/>
              </a:spcBef>
              <a:spcAft>
                <a:spcPts val="0"/>
              </a:spcAft>
              <a:buSzPts val="1600"/>
              <a:buChar char="○"/>
              <a:defRPr sz="1600"/>
            </a:lvl2pPr>
            <a:lvl3pPr marL="1371600" lvl="2" indent="-330200" algn="l">
              <a:lnSpc>
                <a:spcPct val="115000"/>
              </a:lnSpc>
              <a:spcBef>
                <a:spcPts val="2100"/>
              </a:spcBef>
              <a:spcAft>
                <a:spcPts val="0"/>
              </a:spcAft>
              <a:buSzPts val="1600"/>
              <a:buChar char="■"/>
              <a:defRPr sz="1600"/>
            </a:lvl3pPr>
            <a:lvl4pPr marL="1828800" lvl="3" indent="-330200" algn="l">
              <a:lnSpc>
                <a:spcPct val="115000"/>
              </a:lnSpc>
              <a:spcBef>
                <a:spcPts val="2100"/>
              </a:spcBef>
              <a:spcAft>
                <a:spcPts val="0"/>
              </a:spcAft>
              <a:buSzPts val="1600"/>
              <a:buChar char="●"/>
              <a:defRPr sz="1600"/>
            </a:lvl4pPr>
            <a:lvl5pPr marL="2286000" lvl="4" indent="-330200" algn="l">
              <a:lnSpc>
                <a:spcPct val="115000"/>
              </a:lnSpc>
              <a:spcBef>
                <a:spcPts val="2100"/>
              </a:spcBef>
              <a:spcAft>
                <a:spcPts val="0"/>
              </a:spcAft>
              <a:buSzPts val="1600"/>
              <a:buChar char="○"/>
              <a:defRPr sz="1600"/>
            </a:lvl5pPr>
            <a:lvl6pPr marL="2743200" lvl="5" indent="-330200" algn="l">
              <a:lnSpc>
                <a:spcPct val="115000"/>
              </a:lnSpc>
              <a:spcBef>
                <a:spcPts val="2100"/>
              </a:spcBef>
              <a:spcAft>
                <a:spcPts val="0"/>
              </a:spcAft>
              <a:buSzPts val="1600"/>
              <a:buChar char="■"/>
              <a:defRPr sz="1600"/>
            </a:lvl6pPr>
            <a:lvl7pPr marL="3200400" lvl="6" indent="-330200" algn="l">
              <a:lnSpc>
                <a:spcPct val="115000"/>
              </a:lnSpc>
              <a:spcBef>
                <a:spcPts val="2100"/>
              </a:spcBef>
              <a:spcAft>
                <a:spcPts val="0"/>
              </a:spcAft>
              <a:buSzPts val="1600"/>
              <a:buChar char="●"/>
              <a:defRPr sz="1600"/>
            </a:lvl7pPr>
            <a:lvl8pPr marL="3657600" lvl="7" indent="-330200" algn="l">
              <a:lnSpc>
                <a:spcPct val="115000"/>
              </a:lnSpc>
              <a:spcBef>
                <a:spcPts val="2100"/>
              </a:spcBef>
              <a:spcAft>
                <a:spcPts val="0"/>
              </a:spcAft>
              <a:buSzPts val="1600"/>
              <a:buChar char="○"/>
              <a:defRPr sz="1600"/>
            </a:lvl8pPr>
            <a:lvl9pPr marL="4114800" lvl="8" indent="-330200" algn="l">
              <a:lnSpc>
                <a:spcPct val="115000"/>
              </a:lnSpc>
              <a:spcBef>
                <a:spcPts val="2100"/>
              </a:spcBef>
              <a:spcAft>
                <a:spcPts val="2100"/>
              </a:spcAft>
              <a:buSzPts val="1600"/>
              <a:buChar char="■"/>
              <a:defRPr sz="1600"/>
            </a:lvl9pPr>
          </a:lstStyle>
          <a:p>
            <a:endParaRPr/>
          </a:p>
        </p:txBody>
      </p:sp>
      <p:sp>
        <p:nvSpPr>
          <p:cNvPr id="453" name="Google Shape;453;gb965c7571a_3_52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4"/>
        <p:cNvGrpSpPr/>
        <p:nvPr/>
      </p:nvGrpSpPr>
      <p:grpSpPr>
        <a:xfrm>
          <a:off x="0" y="0"/>
          <a:ext cx="0" cy="0"/>
          <a:chOff x="0" y="0"/>
          <a:chExt cx="0" cy="0"/>
        </a:xfrm>
      </p:grpSpPr>
      <p:sp>
        <p:nvSpPr>
          <p:cNvPr id="455" name="Google Shape;455;gb965c7571a_3_533"/>
          <p:cNvSpPr txBox="1">
            <a:spLocks noGrp="1"/>
          </p:cNvSpPr>
          <p:nvPr>
            <p:ph type="title"/>
          </p:nvPr>
        </p:nvSpPr>
        <p:spPr>
          <a:xfrm>
            <a:off x="653667" y="600200"/>
            <a:ext cx="8490300" cy="5454300"/>
          </a:xfrm>
          <a:prstGeom prst="rect">
            <a:avLst/>
          </a:prstGeom>
          <a:noFill/>
          <a:ln>
            <a:noFill/>
          </a:ln>
        </p:spPr>
        <p:txBody>
          <a:bodyPr spcFirstLastPara="1" wrap="square" lIns="122025" tIns="122025" rIns="122025" bIns="122025" anchor="ctr" anchorCtr="0">
            <a:noAutofit/>
          </a:bodyPr>
          <a:lstStyle>
            <a:lvl1pPr lvl="0" algn="l">
              <a:lnSpc>
                <a:spcPct val="100000"/>
              </a:lnSpc>
              <a:spcBef>
                <a:spcPts val="0"/>
              </a:spcBef>
              <a:spcAft>
                <a:spcPts val="0"/>
              </a:spcAft>
              <a:buSzPts val="6400"/>
              <a:buNone/>
              <a:defRPr sz="6400"/>
            </a:lvl1pPr>
            <a:lvl2pPr lvl="1" algn="l">
              <a:lnSpc>
                <a:spcPct val="100000"/>
              </a:lnSpc>
              <a:spcBef>
                <a:spcPts val="0"/>
              </a:spcBef>
              <a:spcAft>
                <a:spcPts val="0"/>
              </a:spcAft>
              <a:buSzPts val="6400"/>
              <a:buNone/>
              <a:defRPr sz="6400"/>
            </a:lvl2pPr>
            <a:lvl3pPr lvl="2" algn="l">
              <a:lnSpc>
                <a:spcPct val="100000"/>
              </a:lnSpc>
              <a:spcBef>
                <a:spcPts val="0"/>
              </a:spcBef>
              <a:spcAft>
                <a:spcPts val="0"/>
              </a:spcAft>
              <a:buSzPts val="6400"/>
              <a:buNone/>
              <a:defRPr sz="6400"/>
            </a:lvl3pPr>
            <a:lvl4pPr lvl="3" algn="l">
              <a:lnSpc>
                <a:spcPct val="100000"/>
              </a:lnSpc>
              <a:spcBef>
                <a:spcPts val="0"/>
              </a:spcBef>
              <a:spcAft>
                <a:spcPts val="0"/>
              </a:spcAft>
              <a:buSzPts val="6400"/>
              <a:buNone/>
              <a:defRPr sz="6400"/>
            </a:lvl4pPr>
            <a:lvl5pPr lvl="4" algn="l">
              <a:lnSpc>
                <a:spcPct val="100000"/>
              </a:lnSpc>
              <a:spcBef>
                <a:spcPts val="0"/>
              </a:spcBef>
              <a:spcAft>
                <a:spcPts val="0"/>
              </a:spcAft>
              <a:buSzPts val="6400"/>
              <a:buNone/>
              <a:defRPr sz="6400"/>
            </a:lvl5pPr>
            <a:lvl6pPr lvl="5" algn="l">
              <a:lnSpc>
                <a:spcPct val="100000"/>
              </a:lnSpc>
              <a:spcBef>
                <a:spcPts val="0"/>
              </a:spcBef>
              <a:spcAft>
                <a:spcPts val="0"/>
              </a:spcAft>
              <a:buSzPts val="6400"/>
              <a:buNone/>
              <a:defRPr sz="6400"/>
            </a:lvl6pPr>
            <a:lvl7pPr lvl="6" algn="l">
              <a:lnSpc>
                <a:spcPct val="100000"/>
              </a:lnSpc>
              <a:spcBef>
                <a:spcPts val="0"/>
              </a:spcBef>
              <a:spcAft>
                <a:spcPts val="0"/>
              </a:spcAft>
              <a:buSzPts val="6400"/>
              <a:buNone/>
              <a:defRPr sz="6400"/>
            </a:lvl7pPr>
            <a:lvl8pPr lvl="7" algn="l">
              <a:lnSpc>
                <a:spcPct val="100000"/>
              </a:lnSpc>
              <a:spcBef>
                <a:spcPts val="0"/>
              </a:spcBef>
              <a:spcAft>
                <a:spcPts val="0"/>
              </a:spcAft>
              <a:buSzPts val="6400"/>
              <a:buNone/>
              <a:defRPr sz="6400"/>
            </a:lvl8pPr>
            <a:lvl9pPr lvl="8" algn="l">
              <a:lnSpc>
                <a:spcPct val="100000"/>
              </a:lnSpc>
              <a:spcBef>
                <a:spcPts val="0"/>
              </a:spcBef>
              <a:spcAft>
                <a:spcPts val="0"/>
              </a:spcAft>
              <a:buSzPts val="6400"/>
              <a:buNone/>
              <a:defRPr sz="6400"/>
            </a:lvl9pPr>
          </a:lstStyle>
          <a:p>
            <a:endParaRPr/>
          </a:p>
        </p:txBody>
      </p:sp>
      <p:sp>
        <p:nvSpPr>
          <p:cNvPr id="456" name="Google Shape;456;gb965c7571a_3_533"/>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7"/>
        <p:cNvGrpSpPr/>
        <p:nvPr/>
      </p:nvGrpSpPr>
      <p:grpSpPr>
        <a:xfrm>
          <a:off x="0" y="0"/>
          <a:ext cx="0" cy="0"/>
          <a:chOff x="0" y="0"/>
          <a:chExt cx="0" cy="0"/>
        </a:xfrm>
      </p:grpSpPr>
      <p:sp>
        <p:nvSpPr>
          <p:cNvPr id="458" name="Google Shape;458;gb965c7571a_3_536"/>
          <p:cNvSpPr/>
          <p:nvPr/>
        </p:nvSpPr>
        <p:spPr>
          <a:xfrm>
            <a:off x="6096000" y="-167"/>
            <a:ext cx="6096000" cy="6858000"/>
          </a:xfrm>
          <a:prstGeom prst="rect">
            <a:avLst/>
          </a:prstGeom>
          <a:solidFill>
            <a:schemeClr val="lt2"/>
          </a:solidFill>
          <a:ln>
            <a:noFill/>
          </a:ln>
        </p:spPr>
        <p:txBody>
          <a:bodyPr spcFirstLastPara="1" wrap="square" lIns="122025" tIns="122025" rIns="122025" bIns="122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gb965c7571a_3_536"/>
          <p:cNvSpPr txBox="1">
            <a:spLocks noGrp="1"/>
          </p:cNvSpPr>
          <p:nvPr>
            <p:ph type="title"/>
          </p:nvPr>
        </p:nvSpPr>
        <p:spPr>
          <a:xfrm>
            <a:off x="354000" y="1644233"/>
            <a:ext cx="5393700" cy="1976400"/>
          </a:xfrm>
          <a:prstGeom prst="rect">
            <a:avLst/>
          </a:prstGeom>
          <a:noFill/>
          <a:ln>
            <a:noFill/>
          </a:ln>
        </p:spPr>
        <p:txBody>
          <a:bodyPr spcFirstLastPara="1" wrap="square" lIns="122025" tIns="122025" rIns="122025" bIns="122025" anchor="b" anchorCtr="0">
            <a:noAutofit/>
          </a:bodyPr>
          <a:lstStyle>
            <a:lvl1pPr lvl="0" algn="ctr">
              <a:lnSpc>
                <a:spcPct val="100000"/>
              </a:lnSpc>
              <a:spcBef>
                <a:spcPts val="0"/>
              </a:spcBef>
              <a:spcAft>
                <a:spcPts val="0"/>
              </a:spcAft>
              <a:buSzPts val="5600"/>
              <a:buNone/>
              <a:defRPr sz="5600"/>
            </a:lvl1pPr>
            <a:lvl2pPr lvl="1" algn="ctr">
              <a:lnSpc>
                <a:spcPct val="100000"/>
              </a:lnSpc>
              <a:spcBef>
                <a:spcPts val="0"/>
              </a:spcBef>
              <a:spcAft>
                <a:spcPts val="0"/>
              </a:spcAft>
              <a:buSzPts val="5600"/>
              <a:buNone/>
              <a:defRPr sz="5600"/>
            </a:lvl2pPr>
            <a:lvl3pPr lvl="2" algn="ctr">
              <a:lnSpc>
                <a:spcPct val="100000"/>
              </a:lnSpc>
              <a:spcBef>
                <a:spcPts val="0"/>
              </a:spcBef>
              <a:spcAft>
                <a:spcPts val="0"/>
              </a:spcAft>
              <a:buSzPts val="5600"/>
              <a:buNone/>
              <a:defRPr sz="5600"/>
            </a:lvl3pPr>
            <a:lvl4pPr lvl="3" algn="ctr">
              <a:lnSpc>
                <a:spcPct val="100000"/>
              </a:lnSpc>
              <a:spcBef>
                <a:spcPts val="0"/>
              </a:spcBef>
              <a:spcAft>
                <a:spcPts val="0"/>
              </a:spcAft>
              <a:buSzPts val="5600"/>
              <a:buNone/>
              <a:defRPr sz="5600"/>
            </a:lvl4pPr>
            <a:lvl5pPr lvl="4" algn="ctr">
              <a:lnSpc>
                <a:spcPct val="100000"/>
              </a:lnSpc>
              <a:spcBef>
                <a:spcPts val="0"/>
              </a:spcBef>
              <a:spcAft>
                <a:spcPts val="0"/>
              </a:spcAft>
              <a:buSzPts val="5600"/>
              <a:buNone/>
              <a:defRPr sz="5600"/>
            </a:lvl5pPr>
            <a:lvl6pPr lvl="5" algn="ctr">
              <a:lnSpc>
                <a:spcPct val="100000"/>
              </a:lnSpc>
              <a:spcBef>
                <a:spcPts val="0"/>
              </a:spcBef>
              <a:spcAft>
                <a:spcPts val="0"/>
              </a:spcAft>
              <a:buSzPts val="5600"/>
              <a:buNone/>
              <a:defRPr sz="5600"/>
            </a:lvl6pPr>
            <a:lvl7pPr lvl="6" algn="ctr">
              <a:lnSpc>
                <a:spcPct val="100000"/>
              </a:lnSpc>
              <a:spcBef>
                <a:spcPts val="0"/>
              </a:spcBef>
              <a:spcAft>
                <a:spcPts val="0"/>
              </a:spcAft>
              <a:buSzPts val="5600"/>
              <a:buNone/>
              <a:defRPr sz="5600"/>
            </a:lvl7pPr>
            <a:lvl8pPr lvl="7" algn="ctr">
              <a:lnSpc>
                <a:spcPct val="100000"/>
              </a:lnSpc>
              <a:spcBef>
                <a:spcPts val="0"/>
              </a:spcBef>
              <a:spcAft>
                <a:spcPts val="0"/>
              </a:spcAft>
              <a:buSzPts val="5600"/>
              <a:buNone/>
              <a:defRPr sz="5600"/>
            </a:lvl8pPr>
            <a:lvl9pPr lvl="8" algn="ctr">
              <a:lnSpc>
                <a:spcPct val="100000"/>
              </a:lnSpc>
              <a:spcBef>
                <a:spcPts val="0"/>
              </a:spcBef>
              <a:spcAft>
                <a:spcPts val="0"/>
              </a:spcAft>
              <a:buSzPts val="5600"/>
              <a:buNone/>
              <a:defRPr sz="5600"/>
            </a:lvl9pPr>
          </a:lstStyle>
          <a:p>
            <a:endParaRPr/>
          </a:p>
        </p:txBody>
      </p:sp>
      <p:sp>
        <p:nvSpPr>
          <p:cNvPr id="460" name="Google Shape;460;gb965c7571a_3_536"/>
          <p:cNvSpPr txBox="1">
            <a:spLocks noGrp="1"/>
          </p:cNvSpPr>
          <p:nvPr>
            <p:ph type="subTitle" idx="1"/>
          </p:nvPr>
        </p:nvSpPr>
        <p:spPr>
          <a:xfrm>
            <a:off x="354000" y="3737433"/>
            <a:ext cx="5393700" cy="1646700"/>
          </a:xfrm>
          <a:prstGeom prst="rect">
            <a:avLst/>
          </a:prstGeom>
          <a:noFill/>
          <a:ln>
            <a:noFill/>
          </a:ln>
        </p:spPr>
        <p:txBody>
          <a:bodyPr spcFirstLastPara="1" wrap="square" lIns="122025" tIns="122025" rIns="122025" bIns="122025" anchor="t" anchorCtr="0">
            <a:no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461" name="Google Shape;461;gb965c7571a_3_536"/>
          <p:cNvSpPr txBox="1">
            <a:spLocks noGrp="1"/>
          </p:cNvSpPr>
          <p:nvPr>
            <p:ph type="body" idx="2"/>
          </p:nvPr>
        </p:nvSpPr>
        <p:spPr>
          <a:xfrm>
            <a:off x="6586000" y="965433"/>
            <a:ext cx="5115900" cy="4926900"/>
          </a:xfrm>
          <a:prstGeom prst="rect">
            <a:avLst/>
          </a:prstGeom>
          <a:noFill/>
          <a:ln>
            <a:noFill/>
          </a:ln>
        </p:spPr>
        <p:txBody>
          <a:bodyPr spcFirstLastPara="1" wrap="square" lIns="122025" tIns="122025" rIns="122025" bIns="122025" anchor="ctr" anchorCtr="0">
            <a:noAutofit/>
          </a:bodyPr>
          <a:lstStyle>
            <a:lvl1pPr marL="457200" lvl="0" indent="-381000" algn="l">
              <a:lnSpc>
                <a:spcPct val="115000"/>
              </a:lnSpc>
              <a:spcBef>
                <a:spcPts val="0"/>
              </a:spcBef>
              <a:spcAft>
                <a:spcPts val="0"/>
              </a:spcAft>
              <a:buSzPts val="2400"/>
              <a:buChar char="●"/>
              <a:defRPr/>
            </a:lvl1pPr>
            <a:lvl2pPr marL="914400" lvl="1" indent="-349250" algn="l">
              <a:lnSpc>
                <a:spcPct val="115000"/>
              </a:lnSpc>
              <a:spcBef>
                <a:spcPts val="2100"/>
              </a:spcBef>
              <a:spcAft>
                <a:spcPts val="0"/>
              </a:spcAft>
              <a:buSzPts val="1900"/>
              <a:buChar char="○"/>
              <a:defRPr/>
            </a:lvl2pPr>
            <a:lvl3pPr marL="1371600" lvl="2" indent="-349250" algn="l">
              <a:lnSpc>
                <a:spcPct val="115000"/>
              </a:lnSpc>
              <a:spcBef>
                <a:spcPts val="2100"/>
              </a:spcBef>
              <a:spcAft>
                <a:spcPts val="0"/>
              </a:spcAft>
              <a:buSzPts val="1900"/>
              <a:buChar char="■"/>
              <a:defRPr/>
            </a:lvl3pPr>
            <a:lvl4pPr marL="1828800" lvl="3" indent="-349250" algn="l">
              <a:lnSpc>
                <a:spcPct val="115000"/>
              </a:lnSpc>
              <a:spcBef>
                <a:spcPts val="2100"/>
              </a:spcBef>
              <a:spcAft>
                <a:spcPts val="0"/>
              </a:spcAft>
              <a:buSzPts val="1900"/>
              <a:buChar char="●"/>
              <a:defRPr/>
            </a:lvl4pPr>
            <a:lvl5pPr marL="2286000" lvl="4" indent="-349250" algn="l">
              <a:lnSpc>
                <a:spcPct val="115000"/>
              </a:lnSpc>
              <a:spcBef>
                <a:spcPts val="2100"/>
              </a:spcBef>
              <a:spcAft>
                <a:spcPts val="0"/>
              </a:spcAft>
              <a:buSzPts val="1900"/>
              <a:buChar char="○"/>
              <a:defRPr/>
            </a:lvl5pPr>
            <a:lvl6pPr marL="2743200" lvl="5" indent="-349250" algn="l">
              <a:lnSpc>
                <a:spcPct val="115000"/>
              </a:lnSpc>
              <a:spcBef>
                <a:spcPts val="2100"/>
              </a:spcBef>
              <a:spcAft>
                <a:spcPts val="0"/>
              </a:spcAft>
              <a:buSzPts val="1900"/>
              <a:buChar char="■"/>
              <a:defRPr/>
            </a:lvl6pPr>
            <a:lvl7pPr marL="3200400" lvl="6" indent="-349250" algn="l">
              <a:lnSpc>
                <a:spcPct val="115000"/>
              </a:lnSpc>
              <a:spcBef>
                <a:spcPts val="2100"/>
              </a:spcBef>
              <a:spcAft>
                <a:spcPts val="0"/>
              </a:spcAft>
              <a:buSzPts val="1900"/>
              <a:buChar char="●"/>
              <a:defRPr/>
            </a:lvl7pPr>
            <a:lvl8pPr marL="3657600" lvl="7" indent="-349250" algn="l">
              <a:lnSpc>
                <a:spcPct val="115000"/>
              </a:lnSpc>
              <a:spcBef>
                <a:spcPts val="2100"/>
              </a:spcBef>
              <a:spcAft>
                <a:spcPts val="0"/>
              </a:spcAft>
              <a:buSzPts val="1900"/>
              <a:buChar char="○"/>
              <a:defRPr/>
            </a:lvl8pPr>
            <a:lvl9pPr marL="4114800" lvl="8" indent="-349250" algn="l">
              <a:lnSpc>
                <a:spcPct val="115000"/>
              </a:lnSpc>
              <a:spcBef>
                <a:spcPts val="2100"/>
              </a:spcBef>
              <a:spcAft>
                <a:spcPts val="2100"/>
              </a:spcAft>
              <a:buSzPts val="1900"/>
              <a:buChar char="■"/>
              <a:defRPr/>
            </a:lvl9pPr>
          </a:lstStyle>
          <a:p>
            <a:endParaRPr/>
          </a:p>
        </p:txBody>
      </p:sp>
      <p:sp>
        <p:nvSpPr>
          <p:cNvPr id="462" name="Google Shape;462;gb965c7571a_3_536"/>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3"/>
        <p:cNvGrpSpPr/>
        <p:nvPr/>
      </p:nvGrpSpPr>
      <p:grpSpPr>
        <a:xfrm>
          <a:off x="0" y="0"/>
          <a:ext cx="0" cy="0"/>
          <a:chOff x="0" y="0"/>
          <a:chExt cx="0" cy="0"/>
        </a:xfrm>
      </p:grpSpPr>
      <p:sp>
        <p:nvSpPr>
          <p:cNvPr id="464" name="Google Shape;464;gb965c7571a_3_542"/>
          <p:cNvSpPr txBox="1">
            <a:spLocks noGrp="1"/>
          </p:cNvSpPr>
          <p:nvPr>
            <p:ph type="body" idx="1"/>
          </p:nvPr>
        </p:nvSpPr>
        <p:spPr>
          <a:xfrm>
            <a:off x="415600" y="5640767"/>
            <a:ext cx="7998300" cy="806700"/>
          </a:xfrm>
          <a:prstGeom prst="rect">
            <a:avLst/>
          </a:prstGeom>
          <a:noFill/>
          <a:ln>
            <a:noFill/>
          </a:ln>
        </p:spPr>
        <p:txBody>
          <a:bodyPr spcFirstLastPara="1" wrap="square" lIns="122025" tIns="122025" rIns="122025" bIns="122025" anchor="ctr" anchorCtr="0">
            <a:noAutofit/>
          </a:bodyPr>
          <a:lstStyle>
            <a:lvl1pPr marL="457200" lvl="0" indent="-228600" algn="l">
              <a:lnSpc>
                <a:spcPct val="100000"/>
              </a:lnSpc>
              <a:spcBef>
                <a:spcPts val="0"/>
              </a:spcBef>
              <a:spcAft>
                <a:spcPts val="0"/>
              </a:spcAft>
              <a:buSzPts val="2400"/>
              <a:buNone/>
              <a:defRPr/>
            </a:lvl1pPr>
          </a:lstStyle>
          <a:p>
            <a:endParaRPr/>
          </a:p>
        </p:txBody>
      </p:sp>
      <p:sp>
        <p:nvSpPr>
          <p:cNvPr id="465" name="Google Shape;465;gb965c7571a_3_542"/>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6"/>
        <p:cNvGrpSpPr/>
        <p:nvPr/>
      </p:nvGrpSpPr>
      <p:grpSpPr>
        <a:xfrm>
          <a:off x="0" y="0"/>
          <a:ext cx="0" cy="0"/>
          <a:chOff x="0" y="0"/>
          <a:chExt cx="0" cy="0"/>
        </a:xfrm>
      </p:grpSpPr>
      <p:sp>
        <p:nvSpPr>
          <p:cNvPr id="467" name="Google Shape;467;gb965c7571a_3_545"/>
          <p:cNvSpPr txBox="1">
            <a:spLocks noGrp="1"/>
          </p:cNvSpPr>
          <p:nvPr>
            <p:ph type="title" hasCustomPrompt="1"/>
          </p:nvPr>
        </p:nvSpPr>
        <p:spPr>
          <a:xfrm>
            <a:off x="415600" y="1474833"/>
            <a:ext cx="11360700" cy="2618100"/>
          </a:xfrm>
          <a:prstGeom prst="rect">
            <a:avLst/>
          </a:prstGeom>
          <a:noFill/>
          <a:ln>
            <a:noFill/>
          </a:ln>
        </p:spPr>
        <p:txBody>
          <a:bodyPr spcFirstLastPara="1" wrap="square" lIns="122025" tIns="122025" rIns="122025" bIns="122025" anchor="b" anchorCtr="0">
            <a:noAutofit/>
          </a:bodyPr>
          <a:lstStyle>
            <a:lvl1pPr lvl="0" algn="ctr">
              <a:lnSpc>
                <a:spcPct val="100000"/>
              </a:lnSpc>
              <a:spcBef>
                <a:spcPts val="0"/>
              </a:spcBef>
              <a:spcAft>
                <a:spcPts val="0"/>
              </a:spcAft>
              <a:buSzPts val="16100"/>
              <a:buNone/>
              <a:defRPr sz="16100"/>
            </a:lvl1pPr>
            <a:lvl2pPr lvl="1" algn="ctr">
              <a:lnSpc>
                <a:spcPct val="100000"/>
              </a:lnSpc>
              <a:spcBef>
                <a:spcPts val="0"/>
              </a:spcBef>
              <a:spcAft>
                <a:spcPts val="0"/>
              </a:spcAft>
              <a:buSzPts val="16100"/>
              <a:buNone/>
              <a:defRPr sz="16100"/>
            </a:lvl2pPr>
            <a:lvl3pPr lvl="2" algn="ctr">
              <a:lnSpc>
                <a:spcPct val="100000"/>
              </a:lnSpc>
              <a:spcBef>
                <a:spcPts val="0"/>
              </a:spcBef>
              <a:spcAft>
                <a:spcPts val="0"/>
              </a:spcAft>
              <a:buSzPts val="16100"/>
              <a:buNone/>
              <a:defRPr sz="16100"/>
            </a:lvl3pPr>
            <a:lvl4pPr lvl="3" algn="ctr">
              <a:lnSpc>
                <a:spcPct val="100000"/>
              </a:lnSpc>
              <a:spcBef>
                <a:spcPts val="0"/>
              </a:spcBef>
              <a:spcAft>
                <a:spcPts val="0"/>
              </a:spcAft>
              <a:buSzPts val="16100"/>
              <a:buNone/>
              <a:defRPr sz="16100"/>
            </a:lvl4pPr>
            <a:lvl5pPr lvl="4" algn="ctr">
              <a:lnSpc>
                <a:spcPct val="100000"/>
              </a:lnSpc>
              <a:spcBef>
                <a:spcPts val="0"/>
              </a:spcBef>
              <a:spcAft>
                <a:spcPts val="0"/>
              </a:spcAft>
              <a:buSzPts val="16100"/>
              <a:buNone/>
              <a:defRPr sz="16100"/>
            </a:lvl5pPr>
            <a:lvl6pPr lvl="5" algn="ctr">
              <a:lnSpc>
                <a:spcPct val="100000"/>
              </a:lnSpc>
              <a:spcBef>
                <a:spcPts val="0"/>
              </a:spcBef>
              <a:spcAft>
                <a:spcPts val="0"/>
              </a:spcAft>
              <a:buSzPts val="16100"/>
              <a:buNone/>
              <a:defRPr sz="16100"/>
            </a:lvl6pPr>
            <a:lvl7pPr lvl="6" algn="ctr">
              <a:lnSpc>
                <a:spcPct val="100000"/>
              </a:lnSpc>
              <a:spcBef>
                <a:spcPts val="0"/>
              </a:spcBef>
              <a:spcAft>
                <a:spcPts val="0"/>
              </a:spcAft>
              <a:buSzPts val="16100"/>
              <a:buNone/>
              <a:defRPr sz="16100"/>
            </a:lvl7pPr>
            <a:lvl8pPr lvl="7" algn="ctr">
              <a:lnSpc>
                <a:spcPct val="100000"/>
              </a:lnSpc>
              <a:spcBef>
                <a:spcPts val="0"/>
              </a:spcBef>
              <a:spcAft>
                <a:spcPts val="0"/>
              </a:spcAft>
              <a:buSzPts val="16100"/>
              <a:buNone/>
              <a:defRPr sz="16100"/>
            </a:lvl8pPr>
            <a:lvl9pPr lvl="8" algn="ctr">
              <a:lnSpc>
                <a:spcPct val="100000"/>
              </a:lnSpc>
              <a:spcBef>
                <a:spcPts val="0"/>
              </a:spcBef>
              <a:spcAft>
                <a:spcPts val="0"/>
              </a:spcAft>
              <a:buSzPts val="16100"/>
              <a:buNone/>
              <a:defRPr sz="16100"/>
            </a:lvl9pPr>
          </a:lstStyle>
          <a:p>
            <a:r>
              <a:t>xx%</a:t>
            </a:r>
          </a:p>
        </p:txBody>
      </p:sp>
      <p:sp>
        <p:nvSpPr>
          <p:cNvPr id="468" name="Google Shape;468;gb965c7571a_3_545"/>
          <p:cNvSpPr txBox="1">
            <a:spLocks noGrp="1"/>
          </p:cNvSpPr>
          <p:nvPr>
            <p:ph type="body" idx="1"/>
          </p:nvPr>
        </p:nvSpPr>
        <p:spPr>
          <a:xfrm>
            <a:off x="415600" y="4202967"/>
            <a:ext cx="11360700" cy="1734300"/>
          </a:xfrm>
          <a:prstGeom prst="rect">
            <a:avLst/>
          </a:prstGeom>
          <a:noFill/>
          <a:ln>
            <a:noFill/>
          </a:ln>
        </p:spPr>
        <p:txBody>
          <a:bodyPr spcFirstLastPara="1" wrap="square" lIns="122025" tIns="122025" rIns="122025" bIns="122025" anchor="t" anchorCtr="0">
            <a:noAutofit/>
          </a:bodyPr>
          <a:lstStyle>
            <a:lvl1pPr marL="457200" lvl="0" indent="-381000" algn="ctr">
              <a:lnSpc>
                <a:spcPct val="115000"/>
              </a:lnSpc>
              <a:spcBef>
                <a:spcPts val="0"/>
              </a:spcBef>
              <a:spcAft>
                <a:spcPts val="0"/>
              </a:spcAft>
              <a:buSzPts val="2400"/>
              <a:buChar char="●"/>
              <a:defRPr/>
            </a:lvl1pPr>
            <a:lvl2pPr marL="914400" lvl="1" indent="-349250" algn="ctr">
              <a:lnSpc>
                <a:spcPct val="115000"/>
              </a:lnSpc>
              <a:spcBef>
                <a:spcPts val="2100"/>
              </a:spcBef>
              <a:spcAft>
                <a:spcPts val="0"/>
              </a:spcAft>
              <a:buSzPts val="1900"/>
              <a:buChar char="○"/>
              <a:defRPr/>
            </a:lvl2pPr>
            <a:lvl3pPr marL="1371600" lvl="2" indent="-349250" algn="ctr">
              <a:lnSpc>
                <a:spcPct val="115000"/>
              </a:lnSpc>
              <a:spcBef>
                <a:spcPts val="2100"/>
              </a:spcBef>
              <a:spcAft>
                <a:spcPts val="0"/>
              </a:spcAft>
              <a:buSzPts val="1900"/>
              <a:buChar char="■"/>
              <a:defRPr/>
            </a:lvl3pPr>
            <a:lvl4pPr marL="1828800" lvl="3" indent="-349250" algn="ctr">
              <a:lnSpc>
                <a:spcPct val="115000"/>
              </a:lnSpc>
              <a:spcBef>
                <a:spcPts val="2100"/>
              </a:spcBef>
              <a:spcAft>
                <a:spcPts val="0"/>
              </a:spcAft>
              <a:buSzPts val="1900"/>
              <a:buChar char="●"/>
              <a:defRPr/>
            </a:lvl4pPr>
            <a:lvl5pPr marL="2286000" lvl="4" indent="-349250" algn="ctr">
              <a:lnSpc>
                <a:spcPct val="115000"/>
              </a:lnSpc>
              <a:spcBef>
                <a:spcPts val="2100"/>
              </a:spcBef>
              <a:spcAft>
                <a:spcPts val="0"/>
              </a:spcAft>
              <a:buSzPts val="1900"/>
              <a:buChar char="○"/>
              <a:defRPr/>
            </a:lvl5pPr>
            <a:lvl6pPr marL="2743200" lvl="5" indent="-349250" algn="ctr">
              <a:lnSpc>
                <a:spcPct val="115000"/>
              </a:lnSpc>
              <a:spcBef>
                <a:spcPts val="2100"/>
              </a:spcBef>
              <a:spcAft>
                <a:spcPts val="0"/>
              </a:spcAft>
              <a:buSzPts val="1900"/>
              <a:buChar char="■"/>
              <a:defRPr/>
            </a:lvl6pPr>
            <a:lvl7pPr marL="3200400" lvl="6" indent="-349250" algn="ctr">
              <a:lnSpc>
                <a:spcPct val="115000"/>
              </a:lnSpc>
              <a:spcBef>
                <a:spcPts val="2100"/>
              </a:spcBef>
              <a:spcAft>
                <a:spcPts val="0"/>
              </a:spcAft>
              <a:buSzPts val="1900"/>
              <a:buChar char="●"/>
              <a:defRPr/>
            </a:lvl7pPr>
            <a:lvl8pPr marL="3657600" lvl="7" indent="-349250" algn="ctr">
              <a:lnSpc>
                <a:spcPct val="115000"/>
              </a:lnSpc>
              <a:spcBef>
                <a:spcPts val="2100"/>
              </a:spcBef>
              <a:spcAft>
                <a:spcPts val="0"/>
              </a:spcAft>
              <a:buSzPts val="1900"/>
              <a:buChar char="○"/>
              <a:defRPr/>
            </a:lvl8pPr>
            <a:lvl9pPr marL="4114800" lvl="8" indent="-349250" algn="ctr">
              <a:lnSpc>
                <a:spcPct val="115000"/>
              </a:lnSpc>
              <a:spcBef>
                <a:spcPts val="2100"/>
              </a:spcBef>
              <a:spcAft>
                <a:spcPts val="2100"/>
              </a:spcAft>
              <a:buSzPts val="1900"/>
              <a:buChar char="■"/>
              <a:defRPr/>
            </a:lvl9pPr>
          </a:lstStyle>
          <a:p>
            <a:endParaRPr/>
          </a:p>
        </p:txBody>
      </p:sp>
      <p:sp>
        <p:nvSpPr>
          <p:cNvPr id="469" name="Google Shape;469;gb965c7571a_3_545"/>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70"/>
        <p:cNvGrpSpPr/>
        <p:nvPr/>
      </p:nvGrpSpPr>
      <p:grpSpPr>
        <a:xfrm>
          <a:off x="0" y="0"/>
          <a:ext cx="0" cy="0"/>
          <a:chOff x="0" y="0"/>
          <a:chExt cx="0" cy="0"/>
        </a:xfrm>
      </p:grpSpPr>
      <p:sp>
        <p:nvSpPr>
          <p:cNvPr id="471" name="Google Shape;471;gb965c7571a_3_54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472"/>
        <p:cNvGrpSpPr/>
        <p:nvPr/>
      </p:nvGrpSpPr>
      <p:grpSpPr>
        <a:xfrm>
          <a:off x="0" y="0"/>
          <a:ext cx="0" cy="0"/>
          <a:chOff x="0" y="0"/>
          <a:chExt cx="0" cy="0"/>
        </a:xfrm>
      </p:grpSpPr>
      <p:sp>
        <p:nvSpPr>
          <p:cNvPr id="473" name="Google Shape;473;g1060073d14e_0_119"/>
          <p:cNvSpPr txBox="1">
            <a:spLocks noGrp="1"/>
          </p:cNvSpPr>
          <p:nvPr>
            <p:ph type="title"/>
          </p:nvPr>
        </p:nvSpPr>
        <p:spPr>
          <a:xfrm>
            <a:off x="616944" y="501268"/>
            <a:ext cx="108735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474" name="Google Shape;474;g1060073d14e_0_119"/>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475" name="Google Shape;475;g1060073d14e_0_11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476" name="Google Shape;476;g1060073d14e_0_119"/>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480"/>
        <p:cNvGrpSpPr/>
        <p:nvPr/>
      </p:nvGrpSpPr>
      <p:grpSpPr>
        <a:xfrm>
          <a:off x="0" y="0"/>
          <a:ext cx="0" cy="0"/>
          <a:chOff x="0" y="0"/>
          <a:chExt cx="0" cy="0"/>
        </a:xfrm>
      </p:grpSpPr>
      <p:sp>
        <p:nvSpPr>
          <p:cNvPr id="481" name="Google Shape;481;gb965c7571a_3_584"/>
          <p:cNvSpPr txBox="1">
            <a:spLocks noGrp="1"/>
          </p:cNvSpPr>
          <p:nvPr>
            <p:ph type="title"/>
          </p:nvPr>
        </p:nvSpPr>
        <p:spPr>
          <a:xfrm>
            <a:off x="616944" y="501268"/>
            <a:ext cx="108735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482" name="Google Shape;482;gb965c7571a_3_584"/>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483" name="Google Shape;483;gb965c7571a_3_584"/>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484" name="Google Shape;484;gb965c7571a_3_584"/>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chemeClr val="lt1"/>
        </a:solidFill>
        <a:effectLst/>
      </p:bgPr>
    </p:bg>
    <p:spTree>
      <p:nvGrpSpPr>
        <p:cNvPr id="1" name="Shape 50"/>
        <p:cNvGrpSpPr/>
        <p:nvPr/>
      </p:nvGrpSpPr>
      <p:grpSpPr>
        <a:xfrm>
          <a:off x="0" y="0"/>
          <a:ext cx="0" cy="0"/>
          <a:chOff x="0" y="0"/>
          <a:chExt cx="0" cy="0"/>
        </a:xfrm>
      </p:grpSpPr>
      <p:sp>
        <p:nvSpPr>
          <p:cNvPr id="51" name="Google Shape;51;p29"/>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52" name="Google Shape;52;p29"/>
          <p:cNvCxnSpPr/>
          <p:nvPr/>
        </p:nvCxnSpPr>
        <p:spPr>
          <a:xfrm rot="10800000">
            <a:off x="4088447" y="1920240"/>
            <a:ext cx="0" cy="4526280"/>
          </a:xfrm>
          <a:prstGeom prst="straightConnector1">
            <a:avLst/>
          </a:prstGeom>
          <a:noFill/>
          <a:ln w="12700" cap="flat" cmpd="sng">
            <a:solidFill>
              <a:srgbClr val="0070C0"/>
            </a:solidFill>
            <a:prstDash val="solid"/>
            <a:miter lim="800000"/>
            <a:headEnd type="none" w="sm" len="sm"/>
            <a:tailEnd type="none" w="sm" len="sm"/>
          </a:ln>
        </p:spPr>
      </p:cxnSp>
      <p:cxnSp>
        <p:nvCxnSpPr>
          <p:cNvPr id="53" name="Google Shape;53;p29"/>
          <p:cNvCxnSpPr/>
          <p:nvPr/>
        </p:nvCxnSpPr>
        <p:spPr>
          <a:xfrm rot="10800000">
            <a:off x="8103553" y="1920240"/>
            <a:ext cx="0" cy="4526280"/>
          </a:xfrm>
          <a:prstGeom prst="straightConnector1">
            <a:avLst/>
          </a:prstGeom>
          <a:noFill/>
          <a:ln w="12700" cap="flat" cmpd="sng">
            <a:solidFill>
              <a:srgbClr val="0070C0"/>
            </a:solidFill>
            <a:prstDash val="solid"/>
            <a:miter lim="800000"/>
            <a:headEnd type="none" w="sm" len="sm"/>
            <a:tailEnd type="none" w="sm" len="sm"/>
          </a:ln>
        </p:spPr>
      </p:cxnSp>
      <p:sp>
        <p:nvSpPr>
          <p:cNvPr id="54" name="Google Shape;54;p29"/>
          <p:cNvSpPr txBox="1">
            <a:spLocks noGrp="1"/>
          </p:cNvSpPr>
          <p:nvPr>
            <p:ph type="body" idx="1"/>
          </p:nvPr>
        </p:nvSpPr>
        <p:spPr>
          <a:xfrm>
            <a:off x="457199" y="1920240"/>
            <a:ext cx="329184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5" name="Google Shape;55;p29"/>
          <p:cNvSpPr txBox="1">
            <a:spLocks noGrp="1"/>
          </p:cNvSpPr>
          <p:nvPr>
            <p:ph type="body" idx="2"/>
          </p:nvPr>
        </p:nvSpPr>
        <p:spPr>
          <a:xfrm>
            <a:off x="4434840" y="1920240"/>
            <a:ext cx="329184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6" name="Google Shape;56;p29"/>
          <p:cNvSpPr txBox="1">
            <a:spLocks noGrp="1"/>
          </p:cNvSpPr>
          <p:nvPr>
            <p:ph type="body" idx="3"/>
          </p:nvPr>
        </p:nvSpPr>
        <p:spPr>
          <a:xfrm>
            <a:off x="8412480" y="1920240"/>
            <a:ext cx="329184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85"/>
        <p:cNvGrpSpPr/>
        <p:nvPr/>
      </p:nvGrpSpPr>
      <p:grpSpPr>
        <a:xfrm>
          <a:off x="0" y="0"/>
          <a:ext cx="0" cy="0"/>
          <a:chOff x="0" y="0"/>
          <a:chExt cx="0" cy="0"/>
        </a:xfrm>
      </p:grpSpPr>
      <p:sp>
        <p:nvSpPr>
          <p:cNvPr id="486" name="Google Shape;486;gb965c7571a_3_589"/>
          <p:cNvSpPr txBox="1">
            <a:spLocks noGrp="1"/>
          </p:cNvSpPr>
          <p:nvPr>
            <p:ph type="title"/>
          </p:nvPr>
        </p:nvSpPr>
        <p:spPr>
          <a:xfrm>
            <a:off x="415600" y="2867800"/>
            <a:ext cx="11360700" cy="1122300"/>
          </a:xfrm>
          <a:prstGeom prst="rect">
            <a:avLst/>
          </a:prstGeom>
          <a:noFill/>
          <a:ln>
            <a:noFill/>
          </a:ln>
        </p:spPr>
        <p:txBody>
          <a:bodyPr spcFirstLastPara="1" wrap="square" lIns="0" tIns="0" rIns="0" bIns="0" anchor="ctr" anchorCtr="0">
            <a:noAutofit/>
          </a:bodyPr>
          <a:lstStyle>
            <a:lvl1pPr lvl="0" algn="ctr">
              <a:lnSpc>
                <a:spcPct val="90000"/>
              </a:lnSpc>
              <a:spcBef>
                <a:spcPts val="0"/>
              </a:spcBef>
              <a:spcAft>
                <a:spcPts val="0"/>
              </a:spcAft>
              <a:buSzPts val="4800"/>
              <a:buNone/>
              <a:defRPr sz="4800"/>
            </a:lvl1pPr>
            <a:lvl2pPr lvl="1" algn="ctr">
              <a:lnSpc>
                <a:spcPct val="100000"/>
              </a:lnSpc>
              <a:spcBef>
                <a:spcPts val="0"/>
              </a:spcBef>
              <a:spcAft>
                <a:spcPts val="0"/>
              </a:spcAft>
              <a:buSzPts val="4800"/>
              <a:buNone/>
              <a:defRPr sz="4800"/>
            </a:lvl2pPr>
            <a:lvl3pPr lvl="2" algn="ctr">
              <a:lnSpc>
                <a:spcPct val="100000"/>
              </a:lnSpc>
              <a:spcBef>
                <a:spcPts val="0"/>
              </a:spcBef>
              <a:spcAft>
                <a:spcPts val="0"/>
              </a:spcAft>
              <a:buSzPts val="4800"/>
              <a:buNone/>
              <a:defRPr sz="4800"/>
            </a:lvl3pPr>
            <a:lvl4pPr lvl="3" algn="ctr">
              <a:lnSpc>
                <a:spcPct val="100000"/>
              </a:lnSpc>
              <a:spcBef>
                <a:spcPts val="0"/>
              </a:spcBef>
              <a:spcAft>
                <a:spcPts val="0"/>
              </a:spcAft>
              <a:buSzPts val="4800"/>
              <a:buNone/>
              <a:defRPr sz="4800"/>
            </a:lvl4pPr>
            <a:lvl5pPr lvl="4" algn="ctr">
              <a:lnSpc>
                <a:spcPct val="100000"/>
              </a:lnSpc>
              <a:spcBef>
                <a:spcPts val="0"/>
              </a:spcBef>
              <a:spcAft>
                <a:spcPts val="0"/>
              </a:spcAft>
              <a:buSzPts val="4800"/>
              <a:buNone/>
              <a:defRPr sz="4800"/>
            </a:lvl5pPr>
            <a:lvl6pPr lvl="5" algn="ctr">
              <a:lnSpc>
                <a:spcPct val="100000"/>
              </a:lnSpc>
              <a:spcBef>
                <a:spcPts val="0"/>
              </a:spcBef>
              <a:spcAft>
                <a:spcPts val="0"/>
              </a:spcAft>
              <a:buSzPts val="4800"/>
              <a:buNone/>
              <a:defRPr sz="4800"/>
            </a:lvl6pPr>
            <a:lvl7pPr lvl="6" algn="ctr">
              <a:lnSpc>
                <a:spcPct val="100000"/>
              </a:lnSpc>
              <a:spcBef>
                <a:spcPts val="0"/>
              </a:spcBef>
              <a:spcAft>
                <a:spcPts val="0"/>
              </a:spcAft>
              <a:buSzPts val="4800"/>
              <a:buNone/>
              <a:defRPr sz="4800"/>
            </a:lvl7pPr>
            <a:lvl8pPr lvl="7" algn="ctr">
              <a:lnSpc>
                <a:spcPct val="100000"/>
              </a:lnSpc>
              <a:spcBef>
                <a:spcPts val="0"/>
              </a:spcBef>
              <a:spcAft>
                <a:spcPts val="0"/>
              </a:spcAft>
              <a:buSzPts val="4800"/>
              <a:buNone/>
              <a:defRPr sz="4800"/>
            </a:lvl8pPr>
            <a:lvl9pPr lvl="8" algn="ctr">
              <a:lnSpc>
                <a:spcPct val="100000"/>
              </a:lnSpc>
              <a:spcBef>
                <a:spcPts val="0"/>
              </a:spcBef>
              <a:spcAft>
                <a:spcPts val="0"/>
              </a:spcAft>
              <a:buSzPts val="4800"/>
              <a:buNone/>
              <a:defRPr sz="4800"/>
            </a:lvl9pPr>
          </a:lstStyle>
          <a:p>
            <a:endParaRPr/>
          </a:p>
        </p:txBody>
      </p:sp>
      <p:sp>
        <p:nvSpPr>
          <p:cNvPr id="487" name="Google Shape;487;gb965c7571a_3_589"/>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8"/>
        <p:cNvGrpSpPr/>
        <p:nvPr/>
      </p:nvGrpSpPr>
      <p:grpSpPr>
        <a:xfrm>
          <a:off x="0" y="0"/>
          <a:ext cx="0" cy="0"/>
          <a:chOff x="0" y="0"/>
          <a:chExt cx="0" cy="0"/>
        </a:xfrm>
      </p:grpSpPr>
      <p:sp>
        <p:nvSpPr>
          <p:cNvPr id="489" name="Google Shape;489;gb965c7571a_3_592"/>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pic>
        <p:nvPicPr>
          <p:cNvPr id="490" name="Google Shape;490;gb965c7571a_3_592"/>
          <p:cNvPicPr preferRelativeResize="0"/>
          <p:nvPr/>
        </p:nvPicPr>
        <p:blipFill rotWithShape="1">
          <a:blip r:embed="rId2">
            <a:alphaModFix/>
          </a:blip>
          <a:srcRect/>
          <a:stretch/>
        </p:blipFill>
        <p:spPr>
          <a:xfrm>
            <a:off x="457200" y="6442546"/>
            <a:ext cx="1954186" cy="2518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491"/>
        <p:cNvGrpSpPr/>
        <p:nvPr/>
      </p:nvGrpSpPr>
      <p:grpSpPr>
        <a:xfrm>
          <a:off x="0" y="0"/>
          <a:ext cx="0" cy="0"/>
          <a:chOff x="0" y="0"/>
          <a:chExt cx="0" cy="0"/>
        </a:xfrm>
      </p:grpSpPr>
      <p:sp>
        <p:nvSpPr>
          <p:cNvPr id="492" name="Google Shape;492;gb965c7571a_3_595"/>
          <p:cNvSpPr txBox="1">
            <a:spLocks noGrp="1"/>
          </p:cNvSpPr>
          <p:nvPr>
            <p:ph type="ctrTitle"/>
          </p:nvPr>
        </p:nvSpPr>
        <p:spPr>
          <a:xfrm>
            <a:off x="415611" y="992767"/>
            <a:ext cx="11360700" cy="27369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SzPts val="6900"/>
              <a:buNone/>
              <a:defRPr sz="6900"/>
            </a:lvl1pPr>
            <a:lvl2pPr lvl="1" algn="ctr">
              <a:lnSpc>
                <a:spcPct val="100000"/>
              </a:lnSpc>
              <a:spcBef>
                <a:spcPts val="0"/>
              </a:spcBef>
              <a:spcAft>
                <a:spcPts val="0"/>
              </a:spcAft>
              <a:buSzPts val="6900"/>
              <a:buNone/>
              <a:defRPr sz="6900"/>
            </a:lvl2pPr>
            <a:lvl3pPr lvl="2" algn="ctr">
              <a:lnSpc>
                <a:spcPct val="100000"/>
              </a:lnSpc>
              <a:spcBef>
                <a:spcPts val="0"/>
              </a:spcBef>
              <a:spcAft>
                <a:spcPts val="0"/>
              </a:spcAft>
              <a:buSzPts val="6900"/>
              <a:buNone/>
              <a:defRPr sz="6900"/>
            </a:lvl3pPr>
            <a:lvl4pPr lvl="3" algn="ctr">
              <a:lnSpc>
                <a:spcPct val="100000"/>
              </a:lnSpc>
              <a:spcBef>
                <a:spcPts val="0"/>
              </a:spcBef>
              <a:spcAft>
                <a:spcPts val="0"/>
              </a:spcAft>
              <a:buSzPts val="6900"/>
              <a:buNone/>
              <a:defRPr sz="6900"/>
            </a:lvl4pPr>
            <a:lvl5pPr lvl="4" algn="ctr">
              <a:lnSpc>
                <a:spcPct val="100000"/>
              </a:lnSpc>
              <a:spcBef>
                <a:spcPts val="0"/>
              </a:spcBef>
              <a:spcAft>
                <a:spcPts val="0"/>
              </a:spcAft>
              <a:buSzPts val="6900"/>
              <a:buNone/>
              <a:defRPr sz="6900"/>
            </a:lvl5pPr>
            <a:lvl6pPr lvl="5" algn="ctr">
              <a:lnSpc>
                <a:spcPct val="100000"/>
              </a:lnSpc>
              <a:spcBef>
                <a:spcPts val="0"/>
              </a:spcBef>
              <a:spcAft>
                <a:spcPts val="0"/>
              </a:spcAft>
              <a:buSzPts val="6900"/>
              <a:buNone/>
              <a:defRPr sz="6900"/>
            </a:lvl6pPr>
            <a:lvl7pPr lvl="6" algn="ctr">
              <a:lnSpc>
                <a:spcPct val="100000"/>
              </a:lnSpc>
              <a:spcBef>
                <a:spcPts val="0"/>
              </a:spcBef>
              <a:spcAft>
                <a:spcPts val="0"/>
              </a:spcAft>
              <a:buSzPts val="6900"/>
              <a:buNone/>
              <a:defRPr sz="6900"/>
            </a:lvl7pPr>
            <a:lvl8pPr lvl="7" algn="ctr">
              <a:lnSpc>
                <a:spcPct val="100000"/>
              </a:lnSpc>
              <a:spcBef>
                <a:spcPts val="0"/>
              </a:spcBef>
              <a:spcAft>
                <a:spcPts val="0"/>
              </a:spcAft>
              <a:buSzPts val="6900"/>
              <a:buNone/>
              <a:defRPr sz="6900"/>
            </a:lvl8pPr>
            <a:lvl9pPr lvl="8" algn="ctr">
              <a:lnSpc>
                <a:spcPct val="100000"/>
              </a:lnSpc>
              <a:spcBef>
                <a:spcPts val="0"/>
              </a:spcBef>
              <a:spcAft>
                <a:spcPts val="0"/>
              </a:spcAft>
              <a:buSzPts val="6900"/>
              <a:buNone/>
              <a:defRPr sz="6900"/>
            </a:lvl9pPr>
          </a:lstStyle>
          <a:p>
            <a:endParaRPr/>
          </a:p>
        </p:txBody>
      </p:sp>
      <p:sp>
        <p:nvSpPr>
          <p:cNvPr id="493" name="Google Shape;493;gb965c7571a_3_595"/>
          <p:cNvSpPr txBox="1">
            <a:spLocks noGrp="1"/>
          </p:cNvSpPr>
          <p:nvPr>
            <p:ph type="subTitle" idx="1"/>
          </p:nvPr>
        </p:nvSpPr>
        <p:spPr>
          <a:xfrm>
            <a:off x="415600" y="3778833"/>
            <a:ext cx="11360700" cy="10569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SzPts val="3700"/>
              <a:buNone/>
              <a:defRPr sz="3700"/>
            </a:lvl1pPr>
            <a:lvl2pPr lvl="1" algn="ctr">
              <a:lnSpc>
                <a:spcPct val="100000"/>
              </a:lnSpc>
              <a:spcBef>
                <a:spcPts val="1200"/>
              </a:spcBef>
              <a:spcAft>
                <a:spcPts val="0"/>
              </a:spcAft>
              <a:buSzPts val="3700"/>
              <a:buNone/>
              <a:defRPr sz="3700"/>
            </a:lvl2pPr>
            <a:lvl3pPr lvl="2" algn="ctr">
              <a:lnSpc>
                <a:spcPct val="100000"/>
              </a:lnSpc>
              <a:spcBef>
                <a:spcPts val="1200"/>
              </a:spcBef>
              <a:spcAft>
                <a:spcPts val="0"/>
              </a:spcAft>
              <a:buSzPts val="3700"/>
              <a:buNone/>
              <a:defRPr sz="3700"/>
            </a:lvl3pPr>
            <a:lvl4pPr lvl="3" algn="ctr">
              <a:lnSpc>
                <a:spcPct val="100000"/>
              </a:lnSpc>
              <a:spcBef>
                <a:spcPts val="1200"/>
              </a:spcBef>
              <a:spcAft>
                <a:spcPts val="0"/>
              </a:spcAft>
              <a:buSzPts val="3700"/>
              <a:buNone/>
              <a:defRPr sz="3700"/>
            </a:lvl4pPr>
            <a:lvl5pPr lvl="4" algn="ctr">
              <a:lnSpc>
                <a:spcPct val="100000"/>
              </a:lnSpc>
              <a:spcBef>
                <a:spcPts val="1200"/>
              </a:spcBef>
              <a:spcAft>
                <a:spcPts val="0"/>
              </a:spcAft>
              <a:buSzPts val="3700"/>
              <a:buNone/>
              <a:defRPr sz="3700"/>
            </a:lvl5pPr>
            <a:lvl6pPr lvl="5" algn="ctr">
              <a:lnSpc>
                <a:spcPct val="100000"/>
              </a:lnSpc>
              <a:spcBef>
                <a:spcPts val="500"/>
              </a:spcBef>
              <a:spcAft>
                <a:spcPts val="0"/>
              </a:spcAft>
              <a:buSzPts val="3700"/>
              <a:buNone/>
              <a:defRPr sz="3700"/>
            </a:lvl6pPr>
            <a:lvl7pPr lvl="6" algn="ctr">
              <a:lnSpc>
                <a:spcPct val="100000"/>
              </a:lnSpc>
              <a:spcBef>
                <a:spcPts val="500"/>
              </a:spcBef>
              <a:spcAft>
                <a:spcPts val="0"/>
              </a:spcAft>
              <a:buSzPts val="3700"/>
              <a:buNone/>
              <a:defRPr sz="3700"/>
            </a:lvl7pPr>
            <a:lvl8pPr lvl="7" algn="ctr">
              <a:lnSpc>
                <a:spcPct val="100000"/>
              </a:lnSpc>
              <a:spcBef>
                <a:spcPts val="500"/>
              </a:spcBef>
              <a:spcAft>
                <a:spcPts val="0"/>
              </a:spcAft>
              <a:buSzPts val="3700"/>
              <a:buNone/>
              <a:defRPr sz="3700"/>
            </a:lvl8pPr>
            <a:lvl9pPr lvl="8" algn="ctr">
              <a:lnSpc>
                <a:spcPct val="100000"/>
              </a:lnSpc>
              <a:spcBef>
                <a:spcPts val="500"/>
              </a:spcBef>
              <a:spcAft>
                <a:spcPts val="0"/>
              </a:spcAft>
              <a:buSzPts val="3700"/>
              <a:buNone/>
              <a:defRPr sz="3700"/>
            </a:lvl9pPr>
          </a:lstStyle>
          <a:p>
            <a:endParaRPr/>
          </a:p>
        </p:txBody>
      </p:sp>
      <p:sp>
        <p:nvSpPr>
          <p:cNvPr id="494" name="Google Shape;494;gb965c7571a_3_595"/>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495"/>
        <p:cNvGrpSpPr/>
        <p:nvPr/>
      </p:nvGrpSpPr>
      <p:grpSpPr>
        <a:xfrm>
          <a:off x="0" y="0"/>
          <a:ext cx="0" cy="0"/>
          <a:chOff x="0" y="0"/>
          <a:chExt cx="0" cy="0"/>
        </a:xfrm>
      </p:grpSpPr>
      <p:sp>
        <p:nvSpPr>
          <p:cNvPr id="496" name="Google Shape;496;gb965c7571a_3_599"/>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497" name="Google Shape;497;gb965c7571a_3_59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498" name="Google Shape;498;gb965c7571a_3_599"/>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499"/>
        <p:cNvGrpSpPr/>
        <p:nvPr/>
      </p:nvGrpSpPr>
      <p:grpSpPr>
        <a:xfrm>
          <a:off x="0" y="0"/>
          <a:ext cx="0" cy="0"/>
          <a:chOff x="0" y="0"/>
          <a:chExt cx="0" cy="0"/>
        </a:xfrm>
      </p:grpSpPr>
      <p:pic>
        <p:nvPicPr>
          <p:cNvPr id="500" name="Google Shape;500;gb965c7571a_3_603"/>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501" name="Google Shape;501;gb965c7571a_3_603"/>
          <p:cNvSpPr txBox="1">
            <a:spLocks noGrp="1"/>
          </p:cNvSpPr>
          <p:nvPr>
            <p:ph type="title"/>
          </p:nvPr>
        </p:nvSpPr>
        <p:spPr>
          <a:xfrm>
            <a:off x="457200" y="3671455"/>
            <a:ext cx="11247300" cy="2271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502"/>
        <p:cNvGrpSpPr/>
        <p:nvPr/>
      </p:nvGrpSpPr>
      <p:grpSpPr>
        <a:xfrm>
          <a:off x="0" y="0"/>
          <a:ext cx="0" cy="0"/>
          <a:chOff x="0" y="0"/>
          <a:chExt cx="0" cy="0"/>
        </a:xfrm>
      </p:grpSpPr>
      <p:sp>
        <p:nvSpPr>
          <p:cNvPr id="503" name="Google Shape;503;gb965c7571a_3_606"/>
          <p:cNvSpPr txBox="1">
            <a:spLocks noGrp="1"/>
          </p:cNvSpPr>
          <p:nvPr>
            <p:ph type="ctrTitle"/>
          </p:nvPr>
        </p:nvSpPr>
        <p:spPr>
          <a:xfrm>
            <a:off x="1524000" y="1894900"/>
            <a:ext cx="9144000" cy="6675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3764"/>
              </a:buClr>
              <a:buSzPts val="4400"/>
              <a:buFont typeface="Century Gothic"/>
              <a:buNone/>
              <a:defRPr sz="4400" b="0">
                <a:solidFill>
                  <a:srgbClr val="003764"/>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504" name="Google Shape;504;gb965c7571a_3_606"/>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505"/>
        <p:cNvGrpSpPr/>
        <p:nvPr/>
      </p:nvGrpSpPr>
      <p:grpSpPr>
        <a:xfrm>
          <a:off x="0" y="0"/>
          <a:ext cx="0" cy="0"/>
          <a:chOff x="0" y="0"/>
          <a:chExt cx="0" cy="0"/>
        </a:xfrm>
      </p:grpSpPr>
      <p:sp>
        <p:nvSpPr>
          <p:cNvPr id="506" name="Google Shape;506;gb965c7571a_3_609"/>
          <p:cNvSpPr txBox="1">
            <a:spLocks noGrp="1"/>
          </p:cNvSpPr>
          <p:nvPr>
            <p:ph type="title"/>
          </p:nvPr>
        </p:nvSpPr>
        <p:spPr>
          <a:xfrm>
            <a:off x="457200" y="914400"/>
            <a:ext cx="112473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507" name="Google Shape;507;gb965c7571a_3_60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508" name="Google Shape;508;gb965c7571a_3_609"/>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509"/>
        <p:cNvGrpSpPr/>
        <p:nvPr/>
      </p:nvGrpSpPr>
      <p:grpSpPr>
        <a:xfrm>
          <a:off x="0" y="0"/>
          <a:ext cx="0" cy="0"/>
          <a:chOff x="0" y="0"/>
          <a:chExt cx="0" cy="0"/>
        </a:xfrm>
      </p:grpSpPr>
      <p:sp>
        <p:nvSpPr>
          <p:cNvPr id="510" name="Google Shape;510;gb965c7571a_3_613"/>
          <p:cNvSpPr>
            <a:spLocks noGrp="1"/>
          </p:cNvSpPr>
          <p:nvPr>
            <p:ph type="pic" idx="2"/>
          </p:nvPr>
        </p:nvSpPr>
        <p:spPr>
          <a:xfrm>
            <a:off x="0" y="2192138"/>
            <a:ext cx="12192000" cy="4665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pic>
        <p:nvPicPr>
          <p:cNvPr id="511" name="Google Shape;511;gb965c7571a_3_613" descr="A picture containing drawing, table&#10;&#10;Description automatically generated"/>
          <p:cNvPicPr preferRelativeResize="0"/>
          <p:nvPr/>
        </p:nvPicPr>
        <p:blipFill rotWithShape="1">
          <a:blip r:embed="rId2">
            <a:alphaModFix/>
          </a:blip>
          <a:srcRect/>
          <a:stretch/>
        </p:blipFill>
        <p:spPr>
          <a:xfrm>
            <a:off x="2229604" y="2938271"/>
            <a:ext cx="7732795" cy="981458"/>
          </a:xfrm>
          <a:prstGeom prst="rect">
            <a:avLst/>
          </a:prstGeom>
          <a:noFill/>
          <a:ln>
            <a:noFill/>
          </a:ln>
        </p:spPr>
      </p:pic>
      <p:pic>
        <p:nvPicPr>
          <p:cNvPr id="512" name="Google Shape;512;gb965c7571a_3_613" descr="A picture containing drawing, table&#10;&#10;Description automatically generated"/>
          <p:cNvPicPr preferRelativeResize="0"/>
          <p:nvPr/>
        </p:nvPicPr>
        <p:blipFill rotWithShape="1">
          <a:blip r:embed="rId2">
            <a:alphaModFix/>
          </a:blip>
          <a:srcRect/>
          <a:stretch/>
        </p:blipFill>
        <p:spPr>
          <a:xfrm>
            <a:off x="116189" y="655299"/>
            <a:ext cx="7732795" cy="981458"/>
          </a:xfrm>
          <a:prstGeom prst="rect">
            <a:avLst/>
          </a:prstGeom>
          <a:noFill/>
          <a:ln>
            <a:noFill/>
          </a:ln>
        </p:spPr>
      </p:pic>
      <p:pic>
        <p:nvPicPr>
          <p:cNvPr id="513" name="Google Shape;513;gb965c7571a_3_613"/>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514" name="Google Shape;514;gb965c7571a_3_613"/>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515"/>
        <p:cNvGrpSpPr/>
        <p:nvPr/>
      </p:nvGrpSpPr>
      <p:grpSpPr>
        <a:xfrm>
          <a:off x="0" y="0"/>
          <a:ext cx="0" cy="0"/>
          <a:chOff x="0" y="0"/>
          <a:chExt cx="0" cy="0"/>
        </a:xfrm>
      </p:grpSpPr>
      <p:sp>
        <p:nvSpPr>
          <p:cNvPr id="516" name="Google Shape;516;gb965c7571a_3_619"/>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p:txBody>
      </p:sp>
      <p:sp>
        <p:nvSpPr>
          <p:cNvPr id="517" name="Google Shape;517;gb965c7571a_3_619"/>
          <p:cNvSpPr txBox="1">
            <a:spLocks noGrp="1"/>
          </p:cNvSpPr>
          <p:nvPr>
            <p:ph type="title"/>
          </p:nvPr>
        </p:nvSpPr>
        <p:spPr>
          <a:xfrm>
            <a:off x="457200" y="457200"/>
            <a:ext cx="7793100" cy="973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18" name="Google Shape;518;gb965c7571a_3_619"/>
          <p:cNvSpPr>
            <a:spLocks noGrp="1"/>
          </p:cNvSpPr>
          <p:nvPr>
            <p:ph type="pic" idx="2"/>
          </p:nvPr>
        </p:nvSpPr>
        <p:spPr>
          <a:xfrm>
            <a:off x="0" y="1430819"/>
            <a:ext cx="12192000" cy="4764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pic>
        <p:nvPicPr>
          <p:cNvPr id="519" name="Google Shape;519;gb965c7571a_3_61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520" name="Google Shape;520;gb965c7571a_3_619"/>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521"/>
        <p:cNvGrpSpPr/>
        <p:nvPr/>
      </p:nvGrpSpPr>
      <p:grpSpPr>
        <a:xfrm>
          <a:off x="0" y="0"/>
          <a:ext cx="0" cy="0"/>
          <a:chOff x="0" y="0"/>
          <a:chExt cx="0" cy="0"/>
        </a:xfrm>
      </p:grpSpPr>
      <p:sp>
        <p:nvSpPr>
          <p:cNvPr id="522" name="Google Shape;522;gb965c7571a_3_625"/>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cxnSp>
        <p:nvCxnSpPr>
          <p:cNvPr id="523" name="Google Shape;523;gb965c7571a_3_625"/>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524" name="Google Shape;524;gb965c7571a_3_625"/>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525" name="Google Shape;525;gb965c7571a_3_625"/>
          <p:cNvSpPr txBox="1">
            <a:spLocks noGrp="1"/>
          </p:cNvSpPr>
          <p:nvPr>
            <p:ph type="body" idx="1"/>
          </p:nvPr>
        </p:nvSpPr>
        <p:spPr>
          <a:xfrm>
            <a:off x="457199" y="16154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526" name="Google Shape;526;gb965c7571a_3_625"/>
          <p:cNvSpPr txBox="1">
            <a:spLocks noGrp="1"/>
          </p:cNvSpPr>
          <p:nvPr>
            <p:ph type="body" idx="2"/>
          </p:nvPr>
        </p:nvSpPr>
        <p:spPr>
          <a:xfrm>
            <a:off x="4434840" y="16154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527" name="Google Shape;527;gb965c7571a_3_625"/>
          <p:cNvSpPr txBox="1">
            <a:spLocks noGrp="1"/>
          </p:cNvSpPr>
          <p:nvPr>
            <p:ph type="body" idx="3"/>
          </p:nvPr>
        </p:nvSpPr>
        <p:spPr>
          <a:xfrm>
            <a:off x="8412480" y="16154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528" name="Google Shape;528;gb965c7571a_3_625"/>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529" name="Google Shape;529;gb965c7571a_3_625"/>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57"/>
        <p:cNvGrpSpPr/>
        <p:nvPr/>
      </p:nvGrpSpPr>
      <p:grpSpPr>
        <a:xfrm>
          <a:off x="0" y="0"/>
          <a:ext cx="0" cy="0"/>
          <a:chOff x="0" y="0"/>
          <a:chExt cx="0" cy="0"/>
        </a:xfrm>
      </p:grpSpPr>
      <p:sp>
        <p:nvSpPr>
          <p:cNvPr id="58" name="Google Shape;58;p30"/>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59" name="Google Shape;59;p30"/>
          <p:cNvSpPr txBox="1">
            <a:spLocks noGrp="1"/>
          </p:cNvSpPr>
          <p:nvPr>
            <p:ph type="body" idx="1"/>
          </p:nvPr>
        </p:nvSpPr>
        <p:spPr>
          <a:xfrm>
            <a:off x="457199" y="1920240"/>
            <a:ext cx="5167746"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0" name="Google Shape;60;p30"/>
          <p:cNvSpPr txBox="1">
            <a:spLocks noGrp="1"/>
          </p:cNvSpPr>
          <p:nvPr>
            <p:ph type="title"/>
          </p:nvPr>
        </p:nvSpPr>
        <p:spPr>
          <a:xfrm>
            <a:off x="457200" y="457200"/>
            <a:ext cx="5167745"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530"/>
        <p:cNvGrpSpPr/>
        <p:nvPr/>
      </p:nvGrpSpPr>
      <p:grpSpPr>
        <a:xfrm>
          <a:off x="0" y="0"/>
          <a:ext cx="0" cy="0"/>
          <a:chOff x="0" y="0"/>
          <a:chExt cx="0" cy="0"/>
        </a:xfrm>
      </p:grpSpPr>
      <p:sp>
        <p:nvSpPr>
          <p:cNvPr id="531" name="Google Shape;531;gb965c7571a_3_634"/>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532" name="Google Shape;532;gb965c7571a_3_634"/>
          <p:cNvSpPr txBox="1">
            <a:spLocks noGrp="1"/>
          </p:cNvSpPr>
          <p:nvPr>
            <p:ph type="body" idx="1"/>
          </p:nvPr>
        </p:nvSpPr>
        <p:spPr>
          <a:xfrm>
            <a:off x="457199" y="1920240"/>
            <a:ext cx="51675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lt1"/>
              </a:buClr>
              <a:buSzPts val="1900"/>
              <a:buChar char="•"/>
              <a:defRPr/>
            </a:lvl6pPr>
            <a:lvl7pPr marL="3200400" lvl="6" indent="-349250" algn="l">
              <a:lnSpc>
                <a:spcPct val="90000"/>
              </a:lnSpc>
              <a:spcBef>
                <a:spcPts val="500"/>
              </a:spcBef>
              <a:spcAft>
                <a:spcPts val="0"/>
              </a:spcAft>
              <a:buClr>
                <a:schemeClr val="lt1"/>
              </a:buClr>
              <a:buSzPts val="1900"/>
              <a:buChar char="•"/>
              <a:defRPr/>
            </a:lvl7pPr>
            <a:lvl8pPr marL="3657600" lvl="7" indent="-349250" algn="l">
              <a:lnSpc>
                <a:spcPct val="90000"/>
              </a:lnSpc>
              <a:spcBef>
                <a:spcPts val="500"/>
              </a:spcBef>
              <a:spcAft>
                <a:spcPts val="0"/>
              </a:spcAft>
              <a:buClr>
                <a:schemeClr val="lt1"/>
              </a:buClr>
              <a:buSzPts val="1900"/>
              <a:buChar char="•"/>
              <a:defRPr/>
            </a:lvl8pPr>
            <a:lvl9pPr marL="4114800" lvl="8" indent="-349250" algn="l">
              <a:lnSpc>
                <a:spcPct val="90000"/>
              </a:lnSpc>
              <a:spcBef>
                <a:spcPts val="500"/>
              </a:spcBef>
              <a:spcAft>
                <a:spcPts val="0"/>
              </a:spcAft>
              <a:buClr>
                <a:schemeClr val="lt1"/>
              </a:buClr>
              <a:buSzPts val="1900"/>
              <a:buChar char="•"/>
              <a:defRPr/>
            </a:lvl9pPr>
          </a:lstStyle>
          <a:p>
            <a:endParaRPr/>
          </a:p>
        </p:txBody>
      </p:sp>
      <p:sp>
        <p:nvSpPr>
          <p:cNvPr id="533" name="Google Shape;533;gb965c7571a_3_634"/>
          <p:cNvSpPr txBox="1">
            <a:spLocks noGrp="1"/>
          </p:cNvSpPr>
          <p:nvPr>
            <p:ph type="title"/>
          </p:nvPr>
        </p:nvSpPr>
        <p:spPr>
          <a:xfrm>
            <a:off x="457200" y="457200"/>
            <a:ext cx="51675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534" name="Google Shape;534;gb965c7571a_3_634"/>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535" name="Google Shape;535;gb965c7571a_3_634"/>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536"/>
        <p:cNvGrpSpPr/>
        <p:nvPr/>
      </p:nvGrpSpPr>
      <p:grpSpPr>
        <a:xfrm>
          <a:off x="0" y="0"/>
          <a:ext cx="0" cy="0"/>
          <a:chOff x="0" y="0"/>
          <a:chExt cx="0" cy="0"/>
        </a:xfrm>
      </p:grpSpPr>
      <p:sp>
        <p:nvSpPr>
          <p:cNvPr id="537" name="Google Shape;537;gb965c7571a_3_640"/>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538" name="Google Shape;538;gb965c7571a_3_640"/>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lt1"/>
              </a:buClr>
              <a:buSzPts val="1900"/>
              <a:buChar char="•"/>
              <a:defRPr/>
            </a:lvl6pPr>
            <a:lvl7pPr marL="3200400" lvl="6" indent="-349250" algn="l">
              <a:lnSpc>
                <a:spcPct val="90000"/>
              </a:lnSpc>
              <a:spcBef>
                <a:spcPts val="500"/>
              </a:spcBef>
              <a:spcAft>
                <a:spcPts val="0"/>
              </a:spcAft>
              <a:buClr>
                <a:schemeClr val="lt1"/>
              </a:buClr>
              <a:buSzPts val="1900"/>
              <a:buChar char="•"/>
              <a:defRPr/>
            </a:lvl7pPr>
            <a:lvl8pPr marL="3657600" lvl="7" indent="-349250" algn="l">
              <a:lnSpc>
                <a:spcPct val="90000"/>
              </a:lnSpc>
              <a:spcBef>
                <a:spcPts val="500"/>
              </a:spcBef>
              <a:spcAft>
                <a:spcPts val="0"/>
              </a:spcAft>
              <a:buClr>
                <a:schemeClr val="lt1"/>
              </a:buClr>
              <a:buSzPts val="1900"/>
              <a:buChar char="•"/>
              <a:defRPr/>
            </a:lvl8pPr>
            <a:lvl9pPr marL="4114800" lvl="8" indent="-349250" algn="l">
              <a:lnSpc>
                <a:spcPct val="90000"/>
              </a:lnSpc>
              <a:spcBef>
                <a:spcPts val="500"/>
              </a:spcBef>
              <a:spcAft>
                <a:spcPts val="0"/>
              </a:spcAft>
              <a:buClr>
                <a:schemeClr val="lt1"/>
              </a:buClr>
              <a:buSzPts val="1900"/>
              <a:buChar char="•"/>
              <a:defRPr/>
            </a:lvl9pPr>
          </a:lstStyle>
          <a:p>
            <a:endParaRPr/>
          </a:p>
        </p:txBody>
      </p:sp>
      <p:sp>
        <p:nvSpPr>
          <p:cNvPr id="539" name="Google Shape;539;gb965c7571a_3_640"/>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lt1"/>
              </a:buClr>
              <a:buSzPts val="1900"/>
              <a:buChar char="•"/>
              <a:defRPr/>
            </a:lvl6pPr>
            <a:lvl7pPr marL="3200400" lvl="6" indent="-349250" algn="l">
              <a:lnSpc>
                <a:spcPct val="90000"/>
              </a:lnSpc>
              <a:spcBef>
                <a:spcPts val="500"/>
              </a:spcBef>
              <a:spcAft>
                <a:spcPts val="0"/>
              </a:spcAft>
              <a:buClr>
                <a:schemeClr val="lt1"/>
              </a:buClr>
              <a:buSzPts val="1900"/>
              <a:buChar char="•"/>
              <a:defRPr/>
            </a:lvl7pPr>
            <a:lvl8pPr marL="3657600" lvl="7" indent="-349250" algn="l">
              <a:lnSpc>
                <a:spcPct val="90000"/>
              </a:lnSpc>
              <a:spcBef>
                <a:spcPts val="500"/>
              </a:spcBef>
              <a:spcAft>
                <a:spcPts val="0"/>
              </a:spcAft>
              <a:buClr>
                <a:schemeClr val="lt1"/>
              </a:buClr>
              <a:buSzPts val="1900"/>
              <a:buChar char="•"/>
              <a:defRPr/>
            </a:lvl8pPr>
            <a:lvl9pPr marL="4114800" lvl="8" indent="-349250" algn="l">
              <a:lnSpc>
                <a:spcPct val="90000"/>
              </a:lnSpc>
              <a:spcBef>
                <a:spcPts val="500"/>
              </a:spcBef>
              <a:spcAft>
                <a:spcPts val="0"/>
              </a:spcAft>
              <a:buClr>
                <a:schemeClr val="lt1"/>
              </a:buClr>
              <a:buSzPts val="1900"/>
              <a:buChar char="•"/>
              <a:defRPr/>
            </a:lvl9pPr>
          </a:lstStyle>
          <a:p>
            <a:endParaRPr/>
          </a:p>
        </p:txBody>
      </p:sp>
      <p:pic>
        <p:nvPicPr>
          <p:cNvPr id="540" name="Google Shape;540;gb965c7571a_3_640"/>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541" name="Google Shape;541;gb965c7571a_3_640"/>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542"/>
        <p:cNvGrpSpPr/>
        <p:nvPr/>
      </p:nvGrpSpPr>
      <p:grpSpPr>
        <a:xfrm>
          <a:off x="0" y="0"/>
          <a:ext cx="0" cy="0"/>
          <a:chOff x="0" y="0"/>
          <a:chExt cx="0" cy="0"/>
        </a:xfrm>
      </p:grpSpPr>
      <p:sp>
        <p:nvSpPr>
          <p:cNvPr id="543" name="Google Shape;543;gb965c7571a_3_646"/>
          <p:cNvSpPr txBox="1">
            <a:spLocks noGrp="1"/>
          </p:cNvSpPr>
          <p:nvPr>
            <p:ph type="title"/>
          </p:nvPr>
        </p:nvSpPr>
        <p:spPr>
          <a:xfrm>
            <a:off x="415600" y="593367"/>
            <a:ext cx="11360700" cy="7635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SzPts val="40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44" name="Google Shape;544;gb965c7571a_3_646"/>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SzPts val="2400"/>
              <a:buChar char="•"/>
              <a:defRPr/>
            </a:lvl1pPr>
            <a:lvl2pPr marL="914400" lvl="1" indent="-355600" algn="l">
              <a:lnSpc>
                <a:spcPct val="100000"/>
              </a:lnSpc>
              <a:spcBef>
                <a:spcPts val="1200"/>
              </a:spcBef>
              <a:spcAft>
                <a:spcPts val="0"/>
              </a:spcAft>
              <a:buSzPts val="2000"/>
              <a:buChar char="•"/>
              <a:defRPr/>
            </a:lvl2pPr>
            <a:lvl3pPr marL="1371600" lvl="2" indent="-355600" algn="l">
              <a:lnSpc>
                <a:spcPct val="100000"/>
              </a:lnSpc>
              <a:spcBef>
                <a:spcPts val="1200"/>
              </a:spcBef>
              <a:spcAft>
                <a:spcPts val="0"/>
              </a:spcAft>
              <a:buSzPts val="2000"/>
              <a:buChar char="•"/>
              <a:defRPr/>
            </a:lvl3pPr>
            <a:lvl4pPr marL="1828800" lvl="3" indent="-355600" algn="l">
              <a:lnSpc>
                <a:spcPct val="100000"/>
              </a:lnSpc>
              <a:spcBef>
                <a:spcPts val="1200"/>
              </a:spcBef>
              <a:spcAft>
                <a:spcPts val="0"/>
              </a:spcAft>
              <a:buSzPts val="2000"/>
              <a:buChar char="•"/>
              <a:defRPr/>
            </a:lvl4pPr>
            <a:lvl5pPr marL="2286000" lvl="4" indent="-355600" algn="l">
              <a:lnSpc>
                <a:spcPct val="100000"/>
              </a:lnSpc>
              <a:spcBef>
                <a:spcPts val="1200"/>
              </a:spcBef>
              <a:spcAft>
                <a:spcPts val="0"/>
              </a:spcAft>
              <a:buSzPts val="2000"/>
              <a:buChar char="•"/>
              <a:defRPr/>
            </a:lvl5pPr>
            <a:lvl6pPr marL="2743200" lvl="5" indent="-349250" algn="l">
              <a:lnSpc>
                <a:spcPct val="90000"/>
              </a:lnSpc>
              <a:spcBef>
                <a:spcPts val="500"/>
              </a:spcBef>
              <a:spcAft>
                <a:spcPts val="0"/>
              </a:spcAft>
              <a:buSzPts val="1900"/>
              <a:buChar char="•"/>
              <a:defRPr/>
            </a:lvl6pPr>
            <a:lvl7pPr marL="3200400" lvl="6" indent="-349250" algn="l">
              <a:lnSpc>
                <a:spcPct val="90000"/>
              </a:lnSpc>
              <a:spcBef>
                <a:spcPts val="500"/>
              </a:spcBef>
              <a:spcAft>
                <a:spcPts val="0"/>
              </a:spcAft>
              <a:buSzPts val="1900"/>
              <a:buChar char="•"/>
              <a:defRPr/>
            </a:lvl7pPr>
            <a:lvl8pPr marL="3657600" lvl="7" indent="-349250" algn="l">
              <a:lnSpc>
                <a:spcPct val="90000"/>
              </a:lnSpc>
              <a:spcBef>
                <a:spcPts val="500"/>
              </a:spcBef>
              <a:spcAft>
                <a:spcPts val="0"/>
              </a:spcAft>
              <a:buSzPts val="1900"/>
              <a:buChar char="•"/>
              <a:defRPr/>
            </a:lvl8pPr>
            <a:lvl9pPr marL="4114800" lvl="8" indent="-349250" algn="l">
              <a:lnSpc>
                <a:spcPct val="90000"/>
              </a:lnSpc>
              <a:spcBef>
                <a:spcPts val="500"/>
              </a:spcBef>
              <a:spcAft>
                <a:spcPts val="0"/>
              </a:spcAft>
              <a:buSzPts val="1900"/>
              <a:buChar char="•"/>
              <a:defRPr/>
            </a:lvl9pPr>
          </a:lstStyle>
          <a:p>
            <a:endParaRPr/>
          </a:p>
        </p:txBody>
      </p:sp>
      <p:sp>
        <p:nvSpPr>
          <p:cNvPr id="545" name="Google Shape;545;gb965c7571a_3_64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546"/>
        <p:cNvGrpSpPr/>
        <p:nvPr/>
      </p:nvGrpSpPr>
      <p:grpSpPr>
        <a:xfrm>
          <a:off x="0" y="0"/>
          <a:ext cx="0" cy="0"/>
          <a:chOff x="0" y="0"/>
          <a:chExt cx="0" cy="0"/>
        </a:xfrm>
      </p:grpSpPr>
      <p:sp>
        <p:nvSpPr>
          <p:cNvPr id="547" name="Google Shape;547;gb965c7571a_3_650"/>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548" name="Google Shape;548;gb965c7571a_3_650"/>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lt1"/>
              </a:buClr>
              <a:buSzPts val="1900"/>
              <a:buChar char="•"/>
              <a:defRPr/>
            </a:lvl6pPr>
            <a:lvl7pPr marL="3200400" lvl="6" indent="-349250" algn="l">
              <a:lnSpc>
                <a:spcPct val="90000"/>
              </a:lnSpc>
              <a:spcBef>
                <a:spcPts val="500"/>
              </a:spcBef>
              <a:spcAft>
                <a:spcPts val="0"/>
              </a:spcAft>
              <a:buClr>
                <a:schemeClr val="lt1"/>
              </a:buClr>
              <a:buSzPts val="1900"/>
              <a:buChar char="•"/>
              <a:defRPr/>
            </a:lvl7pPr>
            <a:lvl8pPr marL="3657600" lvl="7" indent="-349250" algn="l">
              <a:lnSpc>
                <a:spcPct val="90000"/>
              </a:lnSpc>
              <a:spcBef>
                <a:spcPts val="500"/>
              </a:spcBef>
              <a:spcAft>
                <a:spcPts val="0"/>
              </a:spcAft>
              <a:buClr>
                <a:schemeClr val="lt1"/>
              </a:buClr>
              <a:buSzPts val="1900"/>
              <a:buChar char="•"/>
              <a:defRPr/>
            </a:lvl8pPr>
            <a:lvl9pPr marL="4114800" lvl="8" indent="-349250" algn="l">
              <a:lnSpc>
                <a:spcPct val="90000"/>
              </a:lnSpc>
              <a:spcBef>
                <a:spcPts val="500"/>
              </a:spcBef>
              <a:spcAft>
                <a:spcPts val="0"/>
              </a:spcAft>
              <a:buClr>
                <a:schemeClr val="lt1"/>
              </a:buClr>
              <a:buSzPts val="1900"/>
              <a:buChar char="•"/>
              <a:defRPr/>
            </a:lvl9pPr>
          </a:lstStyle>
          <a:p>
            <a:endParaRPr/>
          </a:p>
        </p:txBody>
      </p:sp>
      <p:sp>
        <p:nvSpPr>
          <p:cNvPr id="549" name="Google Shape;549;gb965c7571a_3_650"/>
          <p:cNvSpPr txBox="1">
            <a:spLocks noGrp="1"/>
          </p:cNvSpPr>
          <p:nvPr>
            <p:ph type="body" idx="3"/>
          </p:nvPr>
        </p:nvSpPr>
        <p:spPr>
          <a:xfrm>
            <a:off x="1280612" y="457200"/>
            <a:ext cx="34293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lt1"/>
              </a:buClr>
              <a:buSzPts val="1900"/>
              <a:buChar char="•"/>
              <a:defRPr/>
            </a:lvl6pPr>
            <a:lvl7pPr marL="3200400" lvl="6" indent="-349250" algn="l">
              <a:lnSpc>
                <a:spcPct val="90000"/>
              </a:lnSpc>
              <a:spcBef>
                <a:spcPts val="500"/>
              </a:spcBef>
              <a:spcAft>
                <a:spcPts val="0"/>
              </a:spcAft>
              <a:buClr>
                <a:schemeClr val="lt1"/>
              </a:buClr>
              <a:buSzPts val="1900"/>
              <a:buChar char="•"/>
              <a:defRPr/>
            </a:lvl7pPr>
            <a:lvl8pPr marL="3657600" lvl="7" indent="-349250" algn="l">
              <a:lnSpc>
                <a:spcPct val="90000"/>
              </a:lnSpc>
              <a:spcBef>
                <a:spcPts val="500"/>
              </a:spcBef>
              <a:spcAft>
                <a:spcPts val="0"/>
              </a:spcAft>
              <a:buClr>
                <a:schemeClr val="lt1"/>
              </a:buClr>
              <a:buSzPts val="1900"/>
              <a:buChar char="•"/>
              <a:defRPr/>
            </a:lvl8pPr>
            <a:lvl9pPr marL="4114800" lvl="8" indent="-349250" algn="l">
              <a:lnSpc>
                <a:spcPct val="90000"/>
              </a:lnSpc>
              <a:spcBef>
                <a:spcPts val="500"/>
              </a:spcBef>
              <a:spcAft>
                <a:spcPts val="0"/>
              </a:spcAft>
              <a:buClr>
                <a:schemeClr val="lt1"/>
              </a:buClr>
              <a:buSzPts val="19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550"/>
        <p:cNvGrpSpPr/>
        <p:nvPr/>
      </p:nvGrpSpPr>
      <p:grpSpPr>
        <a:xfrm>
          <a:off x="0" y="0"/>
          <a:ext cx="0" cy="0"/>
          <a:chOff x="0" y="0"/>
          <a:chExt cx="0" cy="0"/>
        </a:xfrm>
      </p:grpSpPr>
      <p:sp>
        <p:nvSpPr>
          <p:cNvPr id="551" name="Google Shape;551;gb965c7571a_3_654"/>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552" name="Google Shape;552;gb965c7571a_3_654"/>
          <p:cNvSpPr txBox="1">
            <a:spLocks noGrp="1"/>
          </p:cNvSpPr>
          <p:nvPr>
            <p:ph type="title"/>
          </p:nvPr>
        </p:nvSpPr>
        <p:spPr>
          <a:xfrm>
            <a:off x="457200" y="914400"/>
            <a:ext cx="112467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2_Título y objetos">
  <p:cSld name="2_Título y objetos">
    <p:bg>
      <p:bgPr>
        <a:solidFill>
          <a:srgbClr val="F4F1EA"/>
        </a:solidFill>
        <a:effectLst/>
      </p:bgPr>
    </p:bg>
    <p:spTree>
      <p:nvGrpSpPr>
        <p:cNvPr id="1" name="Shape 553"/>
        <p:cNvGrpSpPr/>
        <p:nvPr/>
      </p:nvGrpSpPr>
      <p:grpSpPr>
        <a:xfrm>
          <a:off x="0" y="0"/>
          <a:ext cx="0" cy="0"/>
          <a:chOff x="0" y="0"/>
          <a:chExt cx="0" cy="0"/>
        </a:xfrm>
      </p:grpSpPr>
      <p:sp>
        <p:nvSpPr>
          <p:cNvPr id="554" name="Google Shape;554;gb965c7571a_3_657"/>
          <p:cNvSpPr/>
          <p:nvPr/>
        </p:nvSpPr>
        <p:spPr>
          <a:xfrm>
            <a:off x="1352550" y="1024979"/>
            <a:ext cx="7011738" cy="315792"/>
          </a:xfrm>
          <a:custGeom>
            <a:avLst/>
            <a:gdLst/>
            <a:ahLst/>
            <a:cxnLst/>
            <a:rect l="l" t="t" r="r" b="b"/>
            <a:pathLst>
              <a:path w="21600" h="21600" extrusionOk="0">
                <a:moveTo>
                  <a:pt x="0" y="0"/>
                </a:moveTo>
                <a:lnTo>
                  <a:pt x="21599" y="0"/>
                </a:lnTo>
                <a:lnTo>
                  <a:pt x="21599" y="21600"/>
                </a:lnTo>
                <a:lnTo>
                  <a:pt x="0" y="21600"/>
                </a:lnTo>
                <a:close/>
              </a:path>
            </a:pathLst>
          </a:custGeom>
          <a:noFill/>
          <a:ln>
            <a:noFill/>
          </a:ln>
        </p:spPr>
        <p:txBody>
          <a:bodyPr spcFirstLastPara="1" wrap="square" lIns="0" tIns="0" rIns="0" bIns="0" anchor="t" anchorCtr="0">
            <a:noAutofit/>
          </a:bodyPr>
          <a:lstStyle/>
          <a:p>
            <a:pPr marL="0" marR="0" lvl="0" indent="0" algn="just" rtl="0">
              <a:lnSpc>
                <a:spcPct val="120000"/>
              </a:lnSpc>
              <a:spcBef>
                <a:spcPts val="0"/>
              </a:spcBef>
              <a:spcAft>
                <a:spcPts val="0"/>
              </a:spcAft>
              <a:buClr>
                <a:srgbClr val="000000"/>
              </a:buClr>
              <a:buSzPts val="1900"/>
              <a:buFont typeface="Arial"/>
              <a:buNone/>
            </a:pPr>
            <a:r>
              <a:rPr lang="en-US" sz="1900" b="0" i="0" u="none" strike="noStrike" cap="none">
                <a:solidFill>
                  <a:srgbClr val="F5F2EC"/>
                </a:solidFill>
                <a:latin typeface="Roboto"/>
                <a:ea typeface="Roboto"/>
                <a:cs typeface="Roboto"/>
                <a:sym typeface="Roboto"/>
              </a:rPr>
              <a:t>Subtitle</a:t>
            </a:r>
            <a:endParaRPr sz="1900" b="0" i="0" u="none" strike="noStrike" cap="none">
              <a:solidFill>
                <a:srgbClr val="F5F2EC"/>
              </a:solidFill>
              <a:latin typeface="Roboto"/>
              <a:ea typeface="Roboto"/>
              <a:cs typeface="Roboto"/>
              <a:sym typeface="Roboto"/>
            </a:endParaRPr>
          </a:p>
        </p:txBody>
      </p:sp>
      <p:sp>
        <p:nvSpPr>
          <p:cNvPr id="555" name="Google Shape;555;gb965c7571a_3_657"/>
          <p:cNvSpPr txBox="1">
            <a:spLocks noGrp="1"/>
          </p:cNvSpPr>
          <p:nvPr>
            <p:ph type="body" idx="1"/>
          </p:nvPr>
        </p:nvSpPr>
        <p:spPr>
          <a:xfrm>
            <a:off x="335360" y="1448345"/>
            <a:ext cx="10801200" cy="4752900"/>
          </a:xfrm>
          <a:prstGeom prst="rect">
            <a:avLst/>
          </a:prstGeom>
          <a:noFill/>
          <a:ln>
            <a:noFill/>
          </a:ln>
        </p:spPr>
        <p:txBody>
          <a:bodyPr spcFirstLastPara="1" wrap="square" lIns="45700" tIns="22875" rIns="45700" bIns="22875" anchor="t" anchorCtr="0">
            <a:noAutofit/>
          </a:bodyPr>
          <a:lstStyle>
            <a:lvl1pPr marL="457200" marR="0" lvl="0" indent="-228600" algn="l">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1pPr>
            <a:lvl2pPr marL="914400" marR="0" lvl="1" indent="-406400" algn="l">
              <a:lnSpc>
                <a:spcPct val="100000"/>
              </a:lnSpc>
              <a:spcBef>
                <a:spcPts val="0"/>
              </a:spcBef>
              <a:spcAft>
                <a:spcPts val="0"/>
              </a:spcAft>
              <a:buClr>
                <a:srgbClr val="000000"/>
              </a:buClr>
              <a:buSzPts val="2800"/>
              <a:buFont typeface="Arial"/>
              <a:buChar char="•"/>
              <a:defRPr sz="2300" b="0" i="0" u="none" strike="noStrike" cap="none">
                <a:solidFill>
                  <a:srgbClr val="000000"/>
                </a:solidFill>
                <a:latin typeface="Arial"/>
                <a:ea typeface="Arial"/>
                <a:cs typeface="Arial"/>
                <a:sym typeface="Arial"/>
              </a:defRPr>
            </a:lvl2pPr>
            <a:lvl3pPr marL="1371600" marR="0" lvl="2" indent="-330200" algn="l">
              <a:lnSpc>
                <a:spcPct val="100000"/>
              </a:lnSpc>
              <a:spcBef>
                <a:spcPts val="0"/>
              </a:spcBef>
              <a:spcAft>
                <a:spcPts val="0"/>
              </a:spcAft>
              <a:buClr>
                <a:srgbClr val="000000"/>
              </a:buClr>
              <a:buSzPts val="1600"/>
              <a:buFont typeface="Courier New"/>
              <a:buChar char="o"/>
              <a:defRPr sz="2300" b="0" i="0" u="none" strike="noStrike" cap="none">
                <a:solidFill>
                  <a:srgbClr val="000000"/>
                </a:solidFill>
                <a:latin typeface="Arial"/>
                <a:ea typeface="Arial"/>
                <a:cs typeface="Arial"/>
                <a:sym typeface="Arial"/>
              </a:defRPr>
            </a:lvl3pPr>
            <a:lvl4pPr marL="1828800" marR="0" lvl="3" indent="-228600" algn="l">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4pPr>
            <a:lvl5pPr marL="2286000" marR="0" lvl="4" indent="-228600" algn="l">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5pPr>
            <a:lvl6pPr marL="2743200" marR="0" lvl="5" indent="-228600" algn="ctr">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6pPr>
            <a:lvl7pPr marL="3200400" marR="0" lvl="6" indent="-228600" algn="ctr">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7pPr>
            <a:lvl8pPr marL="3657600" marR="0" lvl="7" indent="-228600" algn="ctr">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8pPr>
            <a:lvl9pPr marL="4114800" marR="0" lvl="8" indent="-228600" algn="ctr">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9pPr>
          </a:lstStyle>
          <a:p>
            <a:endParaRPr/>
          </a:p>
        </p:txBody>
      </p:sp>
      <p:sp>
        <p:nvSpPr>
          <p:cNvPr id="556" name="Google Shape;556;gb965c7571a_3_657"/>
          <p:cNvSpPr txBox="1">
            <a:spLocks noGrp="1"/>
          </p:cNvSpPr>
          <p:nvPr>
            <p:ph type="dt" idx="10"/>
          </p:nvPr>
        </p:nvSpPr>
        <p:spPr>
          <a:xfrm>
            <a:off x="4403812" y="6415927"/>
            <a:ext cx="1050000" cy="365100"/>
          </a:xfrm>
          <a:prstGeom prst="rect">
            <a:avLst/>
          </a:prstGeom>
          <a:noFill/>
          <a:ln>
            <a:noFill/>
          </a:ln>
        </p:spPr>
        <p:txBody>
          <a:bodyPr spcFirstLastPara="1" wrap="square" lIns="45700" tIns="22875" rIns="45700" bIns="22875" anchor="ctr"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557" name="Google Shape;557;gb965c7571a_3_657"/>
          <p:cNvSpPr txBox="1">
            <a:spLocks noGrp="1"/>
          </p:cNvSpPr>
          <p:nvPr>
            <p:ph type="ftr" idx="11"/>
          </p:nvPr>
        </p:nvSpPr>
        <p:spPr>
          <a:xfrm>
            <a:off x="224095" y="6396787"/>
            <a:ext cx="4114800" cy="365100"/>
          </a:xfrm>
          <a:prstGeom prst="rect">
            <a:avLst/>
          </a:prstGeom>
          <a:noFill/>
          <a:ln>
            <a:noFill/>
          </a:ln>
        </p:spPr>
        <p:txBody>
          <a:bodyPr spcFirstLastPara="1" wrap="square" lIns="45700" tIns="22875" rIns="45700" bIns="22875" anchor="ctr" anchorCtr="0">
            <a:noAutofit/>
          </a:bodyPr>
          <a:lstStyle>
            <a:lvl1pPr marR="0" lvl="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R="0" lvl="1"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
        <p:nvSpPr>
          <p:cNvPr id="558" name="Google Shape;558;gb965c7571a_3_657"/>
          <p:cNvSpPr txBox="1">
            <a:spLocks noGrp="1"/>
          </p:cNvSpPr>
          <p:nvPr>
            <p:ph type="sldNum" idx="12"/>
          </p:nvPr>
        </p:nvSpPr>
        <p:spPr>
          <a:xfrm>
            <a:off x="5703221" y="6422376"/>
            <a:ext cx="469200" cy="365100"/>
          </a:xfrm>
          <a:prstGeom prst="rect">
            <a:avLst/>
          </a:prstGeom>
          <a:noFill/>
          <a:ln>
            <a:noFill/>
          </a:ln>
        </p:spPr>
        <p:txBody>
          <a:bodyPr spcFirstLastPara="1" wrap="square" lIns="45700" tIns="22875" rIns="45700" bIns="22875" anchor="ctr" anchorCtr="0">
            <a:noAutofit/>
          </a:bodyPr>
          <a:lstStyle>
            <a:lvl1pPr marL="0" marR="0" lvl="0"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
        <p:nvSpPr>
          <p:cNvPr id="559" name="Google Shape;559;gb965c7571a_3_657"/>
          <p:cNvSpPr txBox="1">
            <a:spLocks noGrp="1"/>
          </p:cNvSpPr>
          <p:nvPr>
            <p:ph type="body" idx="2"/>
          </p:nvPr>
        </p:nvSpPr>
        <p:spPr>
          <a:xfrm>
            <a:off x="414780" y="238284"/>
            <a:ext cx="9065700" cy="1102500"/>
          </a:xfrm>
          <a:prstGeom prst="rect">
            <a:avLst/>
          </a:prstGeom>
          <a:noFill/>
          <a:ln>
            <a:noFill/>
          </a:ln>
        </p:spPr>
        <p:txBody>
          <a:bodyPr spcFirstLastPara="1" wrap="square" lIns="45700" tIns="22875" rIns="45700" bIns="22875" anchor="t" anchorCtr="0">
            <a:noAutofit/>
          </a:bodyPr>
          <a:lstStyle>
            <a:lvl1pPr marL="457200" marR="0" lvl="0" indent="-228600" algn="l">
              <a:lnSpc>
                <a:spcPct val="100000"/>
              </a:lnSpc>
              <a:spcBef>
                <a:spcPts val="0"/>
              </a:spcBef>
              <a:spcAft>
                <a:spcPts val="0"/>
              </a:spcAft>
              <a:buSzPts val="700"/>
              <a:buNone/>
              <a:defRPr sz="3600" b="1" i="0" u="none" strike="noStrike" cap="none">
                <a:solidFill>
                  <a:srgbClr val="00823E"/>
                </a:solidFill>
                <a:latin typeface="Arial"/>
                <a:ea typeface="Arial"/>
                <a:cs typeface="Arial"/>
                <a:sym typeface="Arial"/>
              </a:defRPr>
            </a:lvl1pPr>
            <a:lvl2pPr marL="914400" marR="0" lvl="1" indent="-228600" algn="ctr">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2pPr>
            <a:lvl3pPr marL="1371600" marR="0" lvl="2" indent="-228600" algn="ctr">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3pPr>
            <a:lvl4pPr marL="1828800" marR="0" lvl="3" indent="-228600" algn="ctr">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4pPr>
            <a:lvl5pPr marL="2286000" marR="0" lvl="4" indent="-228600" algn="ctr">
              <a:lnSpc>
                <a:spcPct val="100000"/>
              </a:lnSpc>
              <a:spcBef>
                <a:spcPts val="0"/>
              </a:spcBef>
              <a:spcAft>
                <a:spcPts val="0"/>
              </a:spcAft>
              <a:buSzPts val="700"/>
              <a:buNone/>
              <a:defRPr sz="2300" b="0" i="0" u="none" strike="noStrike" cap="none">
                <a:solidFill>
                  <a:srgbClr val="000000"/>
                </a:solidFill>
                <a:latin typeface="Arial"/>
                <a:ea typeface="Arial"/>
                <a:cs typeface="Arial"/>
                <a:sym typeface="Arial"/>
              </a:defRPr>
            </a:lvl5pPr>
            <a:lvl6pPr marL="2743200" marR="0" lvl="5" indent="-228600" algn="ctr">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6pPr>
            <a:lvl7pPr marL="3200400" marR="0" lvl="6" indent="-228600" algn="ctr">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7pPr>
            <a:lvl8pPr marL="3657600" marR="0" lvl="7" indent="-228600" algn="ctr">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8pPr>
            <a:lvl9pPr marL="4114800" marR="0" lvl="8" indent="-228600" algn="ctr">
              <a:lnSpc>
                <a:spcPct val="90000"/>
              </a:lnSpc>
              <a:spcBef>
                <a:spcPts val="0"/>
              </a:spcBef>
              <a:spcAft>
                <a:spcPts val="0"/>
              </a:spcAft>
              <a:buSzPts val="700"/>
              <a:buNone/>
              <a:defRPr sz="2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1_Titel und Inhalt">
  <p:cSld name="1_Titel und Inhalt">
    <p:spTree>
      <p:nvGrpSpPr>
        <p:cNvPr id="1" name="Shape 560"/>
        <p:cNvGrpSpPr/>
        <p:nvPr/>
      </p:nvGrpSpPr>
      <p:grpSpPr>
        <a:xfrm>
          <a:off x="0" y="0"/>
          <a:ext cx="0" cy="0"/>
          <a:chOff x="0" y="0"/>
          <a:chExt cx="0" cy="0"/>
        </a:xfrm>
      </p:grpSpPr>
      <p:sp>
        <p:nvSpPr>
          <p:cNvPr id="561" name="Google Shape;561;gb965c7571a_3_664"/>
          <p:cNvSpPr txBox="1">
            <a:spLocks noGrp="1"/>
          </p:cNvSpPr>
          <p:nvPr>
            <p:ph type="title"/>
          </p:nvPr>
        </p:nvSpPr>
        <p:spPr>
          <a:xfrm>
            <a:off x="646110" y="690196"/>
            <a:ext cx="11040000" cy="1163100"/>
          </a:xfrm>
          <a:prstGeom prst="rect">
            <a:avLst/>
          </a:prstGeom>
          <a:noFill/>
          <a:ln>
            <a:noFill/>
          </a:ln>
        </p:spPr>
        <p:txBody>
          <a:bodyPr spcFirstLastPara="1" wrap="square" lIns="91425" tIns="45700" rIns="91425" bIns="45700" anchor="t" anchorCtr="0">
            <a:noAutofit/>
          </a:bodyPr>
          <a:lstStyle>
            <a:lvl1pPr lvl="0" algn="l">
              <a:lnSpc>
                <a:spcPct val="90000"/>
              </a:lnSpc>
              <a:spcBef>
                <a:spcPts val="0"/>
              </a:spcBef>
              <a:spcAft>
                <a:spcPts val="0"/>
              </a:spcAft>
              <a:buClr>
                <a:schemeClr val="dk2"/>
              </a:buClr>
              <a:buSzPts val="1900"/>
              <a:buNone/>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62" name="Google Shape;562;gb965c7571a_3_664"/>
          <p:cNvSpPr txBox="1">
            <a:spLocks noGrp="1"/>
          </p:cNvSpPr>
          <p:nvPr>
            <p:ph type="body" idx="1"/>
          </p:nvPr>
        </p:nvSpPr>
        <p:spPr>
          <a:xfrm>
            <a:off x="646111" y="2052919"/>
            <a:ext cx="11040000" cy="4038000"/>
          </a:xfrm>
          <a:prstGeom prst="rect">
            <a:avLst/>
          </a:prstGeom>
          <a:noFill/>
          <a:ln>
            <a:noFill/>
          </a:ln>
        </p:spPr>
        <p:txBody>
          <a:bodyPr spcFirstLastPara="1" wrap="square" lIns="91425" tIns="45700" rIns="91425" bIns="45700" anchor="t" anchorCtr="0">
            <a:noAutofit/>
          </a:bodyPr>
          <a:lstStyle>
            <a:lvl1pPr marL="457200" lvl="0" indent="-323850" algn="l">
              <a:lnSpc>
                <a:spcPct val="100000"/>
              </a:lnSpc>
              <a:spcBef>
                <a:spcPts val="1100"/>
              </a:spcBef>
              <a:spcAft>
                <a:spcPts val="0"/>
              </a:spcAft>
              <a:buSzPts val="1500"/>
              <a:buChar char="•"/>
              <a:defRPr/>
            </a:lvl1pPr>
            <a:lvl2pPr marL="914400" lvl="1" indent="-323850" algn="l">
              <a:lnSpc>
                <a:spcPct val="100000"/>
              </a:lnSpc>
              <a:spcBef>
                <a:spcPts val="1100"/>
              </a:spcBef>
              <a:spcAft>
                <a:spcPts val="0"/>
              </a:spcAft>
              <a:buSzPts val="1500"/>
              <a:buChar char="•"/>
              <a:defRPr/>
            </a:lvl2pPr>
            <a:lvl3pPr marL="1371600" lvl="2" indent="-323850" algn="l">
              <a:lnSpc>
                <a:spcPct val="100000"/>
              </a:lnSpc>
              <a:spcBef>
                <a:spcPts val="1100"/>
              </a:spcBef>
              <a:spcAft>
                <a:spcPts val="0"/>
              </a:spcAft>
              <a:buSzPts val="1500"/>
              <a:buChar char="•"/>
              <a:defRPr/>
            </a:lvl3pPr>
            <a:lvl4pPr marL="1828800" lvl="3" indent="-323850" algn="l">
              <a:lnSpc>
                <a:spcPct val="100000"/>
              </a:lnSpc>
              <a:spcBef>
                <a:spcPts val="1100"/>
              </a:spcBef>
              <a:spcAft>
                <a:spcPts val="0"/>
              </a:spcAft>
              <a:buSzPts val="1500"/>
              <a:buChar char="•"/>
              <a:defRPr/>
            </a:lvl4pPr>
            <a:lvl5pPr marL="2286000" lvl="4" indent="-323850" algn="l">
              <a:lnSpc>
                <a:spcPct val="100000"/>
              </a:lnSpc>
              <a:spcBef>
                <a:spcPts val="1100"/>
              </a:spcBef>
              <a:spcAft>
                <a:spcPts val="0"/>
              </a:spcAft>
              <a:buSzPts val="1500"/>
              <a:buChar char="•"/>
              <a:defRPr/>
            </a:lvl5pPr>
            <a:lvl6pPr marL="2743200" lvl="5" indent="-323850" algn="l">
              <a:lnSpc>
                <a:spcPct val="90000"/>
              </a:lnSpc>
              <a:spcBef>
                <a:spcPts val="1100"/>
              </a:spcBef>
              <a:spcAft>
                <a:spcPts val="0"/>
              </a:spcAft>
              <a:buSzPts val="1500"/>
              <a:buChar char="•"/>
              <a:defRPr/>
            </a:lvl6pPr>
            <a:lvl7pPr marL="3200400" lvl="6" indent="-323850" algn="l">
              <a:lnSpc>
                <a:spcPct val="90000"/>
              </a:lnSpc>
              <a:spcBef>
                <a:spcPts val="1100"/>
              </a:spcBef>
              <a:spcAft>
                <a:spcPts val="0"/>
              </a:spcAft>
              <a:buSzPts val="1500"/>
              <a:buChar char="•"/>
              <a:defRPr/>
            </a:lvl7pPr>
            <a:lvl8pPr marL="3657600" lvl="7" indent="-323850" algn="l">
              <a:lnSpc>
                <a:spcPct val="90000"/>
              </a:lnSpc>
              <a:spcBef>
                <a:spcPts val="1100"/>
              </a:spcBef>
              <a:spcAft>
                <a:spcPts val="0"/>
              </a:spcAft>
              <a:buSzPts val="1500"/>
              <a:buChar char="•"/>
              <a:defRPr/>
            </a:lvl8pPr>
            <a:lvl9pPr marL="4114800" lvl="8" indent="-323850" algn="l">
              <a:lnSpc>
                <a:spcPct val="90000"/>
              </a:lnSpc>
              <a:spcBef>
                <a:spcPts val="1100"/>
              </a:spcBef>
              <a:spcAft>
                <a:spcPts val="0"/>
              </a:spcAft>
              <a:buSzPts val="1500"/>
              <a:buChar char="•"/>
              <a:defRPr/>
            </a:lvl9pPr>
          </a:lstStyle>
          <a:p>
            <a:endParaRPr/>
          </a:p>
        </p:txBody>
      </p:sp>
      <p:sp>
        <p:nvSpPr>
          <p:cNvPr id="563" name="Google Shape;563;gb965c7571a_3_664"/>
          <p:cNvSpPr/>
          <p:nvPr/>
        </p:nvSpPr>
        <p:spPr>
          <a:xfrm>
            <a:off x="0" y="6248399"/>
            <a:ext cx="12192000" cy="609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lt1"/>
              </a:solidFill>
              <a:latin typeface="Roboto"/>
              <a:ea typeface="Roboto"/>
              <a:cs typeface="Roboto"/>
              <a:sym typeface="Roboto"/>
            </a:endParaRPr>
          </a:p>
        </p:txBody>
      </p:sp>
      <p:sp>
        <p:nvSpPr>
          <p:cNvPr id="564" name="Google Shape;564;gb965c7571a_3_664"/>
          <p:cNvSpPr txBox="1">
            <a:spLocks noGrp="1"/>
          </p:cNvSpPr>
          <p:nvPr>
            <p:ph type="sldNum" idx="12"/>
          </p:nvPr>
        </p:nvSpPr>
        <p:spPr>
          <a:xfrm>
            <a:off x="11022634" y="-60070"/>
            <a:ext cx="837900" cy="507300"/>
          </a:xfrm>
          <a:prstGeom prst="rect">
            <a:avLst/>
          </a:prstGeom>
          <a:noFill/>
          <a:ln>
            <a:noFill/>
          </a:ln>
        </p:spPr>
        <p:txBody>
          <a:bodyPr spcFirstLastPara="1" wrap="square" lIns="91425" tIns="45700" rIns="91425" bIns="45700" anchor="b" anchorCtr="0">
            <a:noAutofit/>
          </a:bodyPr>
          <a:lstStyle>
            <a:lvl1pPr marL="0" marR="0" lvl="0"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ctr"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pic>
        <p:nvPicPr>
          <p:cNvPr id="565" name="Google Shape;565;gb965c7571a_3_664"/>
          <p:cNvPicPr preferRelativeResize="0"/>
          <p:nvPr/>
        </p:nvPicPr>
        <p:blipFill rotWithShape="1">
          <a:blip r:embed="rId2">
            <a:alphaModFix/>
          </a:blip>
          <a:srcRect l="48299"/>
          <a:stretch/>
        </p:blipFill>
        <p:spPr>
          <a:xfrm>
            <a:off x="9122735" y="6307617"/>
            <a:ext cx="2728041" cy="406800"/>
          </a:xfrm>
          <a:prstGeom prst="rect">
            <a:avLst/>
          </a:prstGeom>
          <a:noFill/>
          <a:ln>
            <a:noFill/>
          </a:ln>
        </p:spPr>
      </p:pic>
      <p:sp>
        <p:nvSpPr>
          <p:cNvPr id="566" name="Google Shape;566;gb965c7571a_3_664"/>
          <p:cNvSpPr txBox="1">
            <a:spLocks noGrp="1"/>
          </p:cNvSpPr>
          <p:nvPr>
            <p:ph type="ftr" idx="11"/>
          </p:nvPr>
        </p:nvSpPr>
        <p:spPr>
          <a:xfrm>
            <a:off x="479932" y="6439157"/>
            <a:ext cx="8642700" cy="228000"/>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900"/>
              <a:buFont typeface="Arial"/>
              <a:buNone/>
              <a:defRPr sz="12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70"/>
        <p:cNvGrpSpPr/>
        <p:nvPr/>
      </p:nvGrpSpPr>
      <p:grpSpPr>
        <a:xfrm>
          <a:off x="0" y="0"/>
          <a:ext cx="0" cy="0"/>
          <a:chOff x="0" y="0"/>
          <a:chExt cx="0" cy="0"/>
        </a:xfrm>
      </p:grpSpPr>
    </p:spTree>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71"/>
        <p:cNvGrpSpPr/>
        <p:nvPr/>
      </p:nvGrpSpPr>
      <p:grpSpPr>
        <a:xfrm>
          <a:off x="0" y="0"/>
          <a:ext cx="0" cy="0"/>
          <a:chOff x="0" y="0"/>
          <a:chExt cx="0" cy="0"/>
        </a:xfrm>
      </p:grpSpPr>
      <p:sp>
        <p:nvSpPr>
          <p:cNvPr id="572" name="Google Shape;572;gb965c7571a_3_682"/>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573" name="Google Shape;573;gb965c7571a_3_682"/>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574" name="Google Shape;574;gb965c7571a_3_682"/>
          <p:cNvSpPr/>
          <p:nvPr/>
        </p:nvSpPr>
        <p:spPr>
          <a:xfrm>
            <a:off x="9698499" y="6386767"/>
            <a:ext cx="2383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575"/>
        <p:cNvGrpSpPr/>
        <p:nvPr/>
      </p:nvGrpSpPr>
      <p:grpSpPr>
        <a:xfrm>
          <a:off x="0" y="0"/>
          <a:ext cx="0" cy="0"/>
          <a:chOff x="0" y="0"/>
          <a:chExt cx="0" cy="0"/>
        </a:xfrm>
      </p:grpSpPr>
      <p:sp>
        <p:nvSpPr>
          <p:cNvPr id="576" name="Google Shape;576;gb965c7571a_3_686"/>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577" name="Google Shape;577;gb965c7571a_3_686"/>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marL="2743200" lvl="5" indent="-349250" algn="l">
              <a:lnSpc>
                <a:spcPct val="90000"/>
              </a:lnSpc>
              <a:spcBef>
                <a:spcPts val="500"/>
              </a:spcBef>
              <a:spcAft>
                <a:spcPts val="0"/>
              </a:spcAft>
              <a:buClr>
                <a:srgbClr val="434343"/>
              </a:buClr>
              <a:buSzPts val="1900"/>
              <a:buChar char="•"/>
              <a:defRPr/>
            </a:lvl6pPr>
            <a:lvl7pPr marL="3200400" lvl="6" indent="-349250" algn="l">
              <a:lnSpc>
                <a:spcPct val="90000"/>
              </a:lnSpc>
              <a:spcBef>
                <a:spcPts val="500"/>
              </a:spcBef>
              <a:spcAft>
                <a:spcPts val="0"/>
              </a:spcAft>
              <a:buClr>
                <a:srgbClr val="434343"/>
              </a:buClr>
              <a:buSzPts val="1900"/>
              <a:buChar char="•"/>
              <a:defRPr/>
            </a:lvl7pPr>
            <a:lvl8pPr marL="3657600" lvl="7" indent="-349250" algn="l">
              <a:lnSpc>
                <a:spcPct val="90000"/>
              </a:lnSpc>
              <a:spcBef>
                <a:spcPts val="500"/>
              </a:spcBef>
              <a:spcAft>
                <a:spcPts val="0"/>
              </a:spcAft>
              <a:buClr>
                <a:srgbClr val="434343"/>
              </a:buClr>
              <a:buSzPts val="1900"/>
              <a:buChar char="•"/>
              <a:defRPr/>
            </a:lvl8pPr>
            <a:lvl9pPr marL="4114800" lvl="8" indent="-349250" algn="l">
              <a:lnSpc>
                <a:spcPct val="90000"/>
              </a:lnSpc>
              <a:spcBef>
                <a:spcPts val="500"/>
              </a:spcBef>
              <a:spcAft>
                <a:spcPts val="0"/>
              </a:spcAft>
              <a:buClr>
                <a:srgbClr val="434343"/>
              </a:buClr>
              <a:buSzPts val="1900"/>
              <a:buChar char="•"/>
              <a:defRPr/>
            </a:lvl9pPr>
          </a:lstStyle>
          <a:p>
            <a:endParaRPr/>
          </a:p>
        </p:txBody>
      </p:sp>
      <p:pic>
        <p:nvPicPr>
          <p:cNvPr id="578" name="Google Shape;578;gb965c7571a_3_686"/>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579" name="Google Shape;579;gb965c7571a_3_686"/>
          <p:cNvSpPr/>
          <p:nvPr/>
        </p:nvSpPr>
        <p:spPr>
          <a:xfrm>
            <a:off x="9738412" y="6442546"/>
            <a:ext cx="2125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lt1"/>
        </a:solidFill>
        <a:effectLst/>
      </p:bgPr>
    </p:bg>
    <p:spTree>
      <p:nvGrpSpPr>
        <p:cNvPr id="1" name="Shape 61"/>
        <p:cNvGrpSpPr/>
        <p:nvPr/>
      </p:nvGrpSpPr>
      <p:grpSpPr>
        <a:xfrm>
          <a:off x="0" y="0"/>
          <a:ext cx="0" cy="0"/>
          <a:chOff x="0" y="0"/>
          <a:chExt cx="0" cy="0"/>
        </a:xfrm>
      </p:grpSpPr>
      <p:sp>
        <p:nvSpPr>
          <p:cNvPr id="62" name="Google Shape;62;p31"/>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63" name="Google Shape;63;p31"/>
          <p:cNvSpPr txBox="1">
            <a:spLocks noGrp="1"/>
          </p:cNvSpPr>
          <p:nvPr>
            <p:ph type="body" idx="1"/>
          </p:nvPr>
        </p:nvSpPr>
        <p:spPr>
          <a:xfrm>
            <a:off x="6858000" y="457200"/>
            <a:ext cx="4572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24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4" name="Google Shape;64;p31"/>
          <p:cNvSpPr txBox="1">
            <a:spLocks noGrp="1"/>
          </p:cNvSpPr>
          <p:nvPr>
            <p:ph type="body" idx="3"/>
          </p:nvPr>
        </p:nvSpPr>
        <p:spPr>
          <a:xfrm>
            <a:off x="1280612" y="457200"/>
            <a:ext cx="3429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1200"/>
              </a:spcBef>
              <a:spcAft>
                <a:spcPts val="0"/>
              </a:spcAft>
              <a:buClr>
                <a:schemeClr val="dk1"/>
              </a:buClr>
              <a:buSzPts val="2400"/>
              <a:buChar char="•"/>
              <a:defRPr>
                <a:solidFill>
                  <a:schemeClr val="dk1"/>
                </a:solidFill>
              </a:defRPr>
            </a:lvl1pPr>
            <a:lvl2pPr marL="914400" lvl="1" indent="-355600" algn="l">
              <a:lnSpc>
                <a:spcPct val="100000"/>
              </a:lnSpc>
              <a:spcBef>
                <a:spcPts val="1200"/>
              </a:spcBef>
              <a:spcAft>
                <a:spcPts val="0"/>
              </a:spcAft>
              <a:buClr>
                <a:schemeClr val="dk1"/>
              </a:buClr>
              <a:buSzPts val="2000"/>
              <a:buChar char="•"/>
              <a:defRPr>
                <a:solidFill>
                  <a:schemeClr val="dk1"/>
                </a:solidFill>
              </a:defRPr>
            </a:lvl2pPr>
            <a:lvl3pPr marL="1371600" lvl="2" indent="-355600" algn="l">
              <a:lnSpc>
                <a:spcPct val="100000"/>
              </a:lnSpc>
              <a:spcBef>
                <a:spcPts val="1200"/>
              </a:spcBef>
              <a:spcAft>
                <a:spcPts val="0"/>
              </a:spcAft>
              <a:buClr>
                <a:schemeClr val="dk1"/>
              </a:buClr>
              <a:buSzPts val="2000"/>
              <a:buChar char="•"/>
              <a:defRPr>
                <a:solidFill>
                  <a:schemeClr val="dk1"/>
                </a:solidFill>
              </a:defRPr>
            </a:lvl3pPr>
            <a:lvl4pPr marL="1828800" lvl="3" indent="-355600" algn="l">
              <a:lnSpc>
                <a:spcPct val="100000"/>
              </a:lnSpc>
              <a:spcBef>
                <a:spcPts val="1200"/>
              </a:spcBef>
              <a:spcAft>
                <a:spcPts val="0"/>
              </a:spcAft>
              <a:buClr>
                <a:schemeClr val="dk1"/>
              </a:buClr>
              <a:buSzPts val="2000"/>
              <a:buChar char="•"/>
              <a:defRPr>
                <a:solidFill>
                  <a:schemeClr val="dk1"/>
                </a:solidFill>
              </a:defRPr>
            </a:lvl4pPr>
            <a:lvl5pPr marL="2286000" lvl="4" indent="-355600" algn="l">
              <a:lnSpc>
                <a:spcPct val="100000"/>
              </a:lnSpc>
              <a:spcBef>
                <a:spcPts val="1200"/>
              </a:spcBef>
              <a:spcAft>
                <a:spcPts val="0"/>
              </a:spcAft>
              <a:buClr>
                <a:schemeClr val="dk1"/>
              </a:buClr>
              <a:buSzPts val="20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40.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580"/>
        <p:cNvGrpSpPr/>
        <p:nvPr/>
      </p:nvGrpSpPr>
      <p:grpSpPr>
        <a:xfrm>
          <a:off x="0" y="0"/>
          <a:ext cx="0" cy="0"/>
          <a:chOff x="0" y="0"/>
          <a:chExt cx="0" cy="0"/>
        </a:xfrm>
      </p:grpSpPr>
      <p:sp>
        <p:nvSpPr>
          <p:cNvPr id="581" name="Google Shape;581;gb965c7571a_3_691"/>
          <p:cNvSpPr txBox="1">
            <a:spLocks noGrp="1"/>
          </p:cNvSpPr>
          <p:nvPr>
            <p:ph type="ctrTitle"/>
          </p:nvPr>
        </p:nvSpPr>
        <p:spPr>
          <a:xfrm>
            <a:off x="1524000" y="2656900"/>
            <a:ext cx="9144000" cy="6675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9ADE"/>
              </a:buClr>
              <a:buSzPts val="4400"/>
              <a:buFont typeface="Century Gothic"/>
              <a:buNone/>
              <a:defRPr sz="4400" b="0">
                <a:solidFill>
                  <a:srgbClr val="009ADE"/>
                </a:solidFill>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582" name="Google Shape;582;gb965c7571a_3_691"/>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p:sldLayout>
</file>

<file path=ppt/slideLayouts/slideLayout141.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583"/>
        <p:cNvGrpSpPr/>
        <p:nvPr/>
      </p:nvGrpSpPr>
      <p:grpSpPr>
        <a:xfrm>
          <a:off x="0" y="0"/>
          <a:ext cx="0" cy="0"/>
          <a:chOff x="0" y="0"/>
          <a:chExt cx="0" cy="0"/>
        </a:xfrm>
      </p:grpSpPr>
      <p:sp>
        <p:nvSpPr>
          <p:cNvPr id="584" name="Google Shape;584;gb965c7571a_3_694"/>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585" name="Google Shape;585;gb965c7571a_3_694"/>
          <p:cNvSpPr txBox="1">
            <a:spLocks noGrp="1"/>
          </p:cNvSpPr>
          <p:nvPr>
            <p:ph type="body" idx="1"/>
          </p:nvPr>
        </p:nvSpPr>
        <p:spPr>
          <a:xfrm>
            <a:off x="457199" y="1615440"/>
            <a:ext cx="51675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lt1"/>
              </a:buClr>
              <a:buSzPts val="1900"/>
              <a:buChar char="•"/>
              <a:defRPr/>
            </a:lvl6pPr>
            <a:lvl7pPr marL="3200400" lvl="6" indent="-349250" algn="l">
              <a:lnSpc>
                <a:spcPct val="90000"/>
              </a:lnSpc>
              <a:spcBef>
                <a:spcPts val="500"/>
              </a:spcBef>
              <a:spcAft>
                <a:spcPts val="0"/>
              </a:spcAft>
              <a:buClr>
                <a:schemeClr val="lt1"/>
              </a:buClr>
              <a:buSzPts val="1900"/>
              <a:buChar char="•"/>
              <a:defRPr/>
            </a:lvl7pPr>
            <a:lvl8pPr marL="3657600" lvl="7" indent="-349250" algn="l">
              <a:lnSpc>
                <a:spcPct val="90000"/>
              </a:lnSpc>
              <a:spcBef>
                <a:spcPts val="500"/>
              </a:spcBef>
              <a:spcAft>
                <a:spcPts val="0"/>
              </a:spcAft>
              <a:buClr>
                <a:schemeClr val="lt1"/>
              </a:buClr>
              <a:buSzPts val="1900"/>
              <a:buChar char="•"/>
              <a:defRPr/>
            </a:lvl8pPr>
            <a:lvl9pPr marL="4114800" lvl="8" indent="-349250" algn="l">
              <a:lnSpc>
                <a:spcPct val="90000"/>
              </a:lnSpc>
              <a:spcBef>
                <a:spcPts val="500"/>
              </a:spcBef>
              <a:spcAft>
                <a:spcPts val="0"/>
              </a:spcAft>
              <a:buClr>
                <a:schemeClr val="lt1"/>
              </a:buClr>
              <a:buSzPts val="1900"/>
              <a:buChar char="•"/>
              <a:defRPr/>
            </a:lvl9pPr>
          </a:lstStyle>
          <a:p>
            <a:endParaRPr/>
          </a:p>
        </p:txBody>
      </p:sp>
      <p:sp>
        <p:nvSpPr>
          <p:cNvPr id="586" name="Google Shape;586;gb965c7571a_3_694"/>
          <p:cNvSpPr txBox="1">
            <a:spLocks noGrp="1"/>
          </p:cNvSpPr>
          <p:nvPr>
            <p:ph type="title"/>
          </p:nvPr>
        </p:nvSpPr>
        <p:spPr>
          <a:xfrm>
            <a:off x="457200" y="457200"/>
            <a:ext cx="51675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587" name="Google Shape;587;gb965c7571a_3_694"/>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588" name="Google Shape;588;gb965c7571a_3_694"/>
          <p:cNvSpPr/>
          <p:nvPr/>
        </p:nvSpPr>
        <p:spPr>
          <a:xfrm>
            <a:off x="9738412" y="6442546"/>
            <a:ext cx="2125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lt1"/>
              </a:solidFill>
              <a:latin typeface="Century Gothic"/>
              <a:ea typeface="Century Gothic"/>
              <a:cs typeface="Century Gothic"/>
              <a:sym typeface="Century Gothic"/>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42.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589"/>
        <p:cNvGrpSpPr/>
        <p:nvPr/>
      </p:nvGrpSpPr>
      <p:grpSpPr>
        <a:xfrm>
          <a:off x="0" y="0"/>
          <a:ext cx="0" cy="0"/>
          <a:chOff x="0" y="0"/>
          <a:chExt cx="0" cy="0"/>
        </a:xfrm>
      </p:grpSpPr>
      <p:sp>
        <p:nvSpPr>
          <p:cNvPr id="590" name="Google Shape;590;gb965c7571a_3_700"/>
          <p:cNvSpPr>
            <a:spLocks noGrp="1"/>
          </p:cNvSpPr>
          <p:nvPr>
            <p:ph type="pic" idx="2"/>
          </p:nvPr>
        </p:nvSpPr>
        <p:spPr>
          <a:xfrm>
            <a:off x="0" y="2192138"/>
            <a:ext cx="12192000" cy="4665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pic>
        <p:nvPicPr>
          <p:cNvPr id="591" name="Google Shape;591;gb965c7571a_3_700" descr="A picture containing drawing, table&#10;&#10;Description automatically generated"/>
          <p:cNvPicPr preferRelativeResize="0"/>
          <p:nvPr/>
        </p:nvPicPr>
        <p:blipFill rotWithShape="1">
          <a:blip r:embed="rId2">
            <a:alphaModFix/>
          </a:blip>
          <a:srcRect/>
          <a:stretch/>
        </p:blipFill>
        <p:spPr>
          <a:xfrm>
            <a:off x="2229604" y="2938271"/>
            <a:ext cx="7732781" cy="981458"/>
          </a:xfrm>
          <a:prstGeom prst="rect">
            <a:avLst/>
          </a:prstGeom>
          <a:noFill/>
          <a:ln>
            <a:noFill/>
          </a:ln>
        </p:spPr>
      </p:pic>
      <p:pic>
        <p:nvPicPr>
          <p:cNvPr id="592" name="Google Shape;592;gb965c7571a_3_700" descr="A picture containing drawing, table&#10;&#10;Description automatically generated"/>
          <p:cNvPicPr preferRelativeResize="0"/>
          <p:nvPr/>
        </p:nvPicPr>
        <p:blipFill rotWithShape="1">
          <a:blip r:embed="rId2">
            <a:alphaModFix/>
          </a:blip>
          <a:srcRect/>
          <a:stretch/>
        </p:blipFill>
        <p:spPr>
          <a:xfrm>
            <a:off x="116189" y="655299"/>
            <a:ext cx="7732781" cy="981458"/>
          </a:xfrm>
          <a:prstGeom prst="rect">
            <a:avLst/>
          </a:prstGeom>
          <a:noFill/>
          <a:ln>
            <a:noFill/>
          </a:ln>
        </p:spPr>
      </p:pic>
      <p:pic>
        <p:nvPicPr>
          <p:cNvPr id="593" name="Google Shape;593;gb965c7571a_3_700"/>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594" name="Google Shape;594;gb965c7571a_3_700"/>
          <p:cNvSpPr/>
          <p:nvPr/>
        </p:nvSpPr>
        <p:spPr>
          <a:xfrm>
            <a:off x="9738412" y="6442546"/>
            <a:ext cx="2125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3.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595"/>
        <p:cNvGrpSpPr/>
        <p:nvPr/>
      </p:nvGrpSpPr>
      <p:grpSpPr>
        <a:xfrm>
          <a:off x="0" y="0"/>
          <a:ext cx="0" cy="0"/>
          <a:chOff x="0" y="0"/>
          <a:chExt cx="0" cy="0"/>
        </a:xfrm>
      </p:grpSpPr>
      <p:pic>
        <p:nvPicPr>
          <p:cNvPr id="596" name="Google Shape;596;gb965c7571a_3_706"/>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597" name="Google Shape;597;gb965c7571a_3_706"/>
          <p:cNvSpPr txBox="1">
            <a:spLocks noGrp="1"/>
          </p:cNvSpPr>
          <p:nvPr>
            <p:ph type="title"/>
          </p:nvPr>
        </p:nvSpPr>
        <p:spPr>
          <a:xfrm>
            <a:off x="457200" y="3671455"/>
            <a:ext cx="11246700" cy="22719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598"/>
        <p:cNvGrpSpPr/>
        <p:nvPr/>
      </p:nvGrpSpPr>
      <p:grpSpPr>
        <a:xfrm>
          <a:off x="0" y="0"/>
          <a:ext cx="0" cy="0"/>
          <a:chOff x="0" y="0"/>
          <a:chExt cx="0" cy="0"/>
        </a:xfrm>
      </p:grpSpPr>
      <p:sp>
        <p:nvSpPr>
          <p:cNvPr id="599" name="Google Shape;599;gb965c7571a_3_709"/>
          <p:cNvSpPr txBox="1">
            <a:spLocks noGrp="1"/>
          </p:cNvSpPr>
          <p:nvPr>
            <p:ph type="title"/>
          </p:nvPr>
        </p:nvSpPr>
        <p:spPr>
          <a:xfrm>
            <a:off x="457200" y="914400"/>
            <a:ext cx="112467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pic>
        <p:nvPicPr>
          <p:cNvPr id="600" name="Google Shape;600;gb965c7571a_3_70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601" name="Google Shape;601;gb965c7571a_3_709"/>
          <p:cNvSpPr/>
          <p:nvPr/>
        </p:nvSpPr>
        <p:spPr>
          <a:xfrm>
            <a:off x="9738412" y="6442546"/>
            <a:ext cx="2125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5.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602"/>
        <p:cNvGrpSpPr/>
        <p:nvPr/>
      </p:nvGrpSpPr>
      <p:grpSpPr>
        <a:xfrm>
          <a:off x="0" y="0"/>
          <a:ext cx="0" cy="0"/>
          <a:chOff x="0" y="0"/>
          <a:chExt cx="0" cy="0"/>
        </a:xfrm>
      </p:grpSpPr>
      <p:sp>
        <p:nvSpPr>
          <p:cNvPr id="603" name="Google Shape;603;gb965c7571a_3_713"/>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p:txBody>
      </p:sp>
      <p:sp>
        <p:nvSpPr>
          <p:cNvPr id="604" name="Google Shape;604;gb965c7571a_3_713"/>
          <p:cNvSpPr txBox="1">
            <a:spLocks noGrp="1"/>
          </p:cNvSpPr>
          <p:nvPr>
            <p:ph type="title"/>
          </p:nvPr>
        </p:nvSpPr>
        <p:spPr>
          <a:xfrm>
            <a:off x="457200" y="457200"/>
            <a:ext cx="7793700" cy="973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sp>
        <p:nvSpPr>
          <p:cNvPr id="605" name="Google Shape;605;gb965c7571a_3_713"/>
          <p:cNvSpPr>
            <a:spLocks noGrp="1"/>
          </p:cNvSpPr>
          <p:nvPr>
            <p:ph type="pic" idx="2"/>
          </p:nvPr>
        </p:nvSpPr>
        <p:spPr>
          <a:xfrm>
            <a:off x="0" y="1430819"/>
            <a:ext cx="12192000" cy="4764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pic>
        <p:nvPicPr>
          <p:cNvPr id="606" name="Google Shape;606;gb965c7571a_3_713"/>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607" name="Google Shape;607;gb965c7571a_3_713"/>
          <p:cNvSpPr/>
          <p:nvPr/>
        </p:nvSpPr>
        <p:spPr>
          <a:xfrm>
            <a:off x="9738412" y="6442546"/>
            <a:ext cx="2125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6.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608"/>
        <p:cNvGrpSpPr/>
        <p:nvPr/>
      </p:nvGrpSpPr>
      <p:grpSpPr>
        <a:xfrm>
          <a:off x="0" y="0"/>
          <a:ext cx="0" cy="0"/>
          <a:chOff x="0" y="0"/>
          <a:chExt cx="0" cy="0"/>
        </a:xfrm>
      </p:grpSpPr>
      <p:sp>
        <p:nvSpPr>
          <p:cNvPr id="609" name="Google Shape;609;gb965c7571a_3_719"/>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500"/>
              <a:buNone/>
              <a:defRPr/>
            </a:lvl2pPr>
            <a:lvl3pPr lvl="2" algn="l">
              <a:lnSpc>
                <a:spcPct val="100000"/>
              </a:lnSpc>
              <a:spcBef>
                <a:spcPts val="0"/>
              </a:spcBef>
              <a:spcAft>
                <a:spcPts val="0"/>
              </a:spcAft>
              <a:buSzPts val="1500"/>
              <a:buNone/>
              <a:defRPr/>
            </a:lvl3pPr>
            <a:lvl4pPr lvl="3" algn="l">
              <a:lnSpc>
                <a:spcPct val="100000"/>
              </a:lnSpc>
              <a:spcBef>
                <a:spcPts val="0"/>
              </a:spcBef>
              <a:spcAft>
                <a:spcPts val="0"/>
              </a:spcAft>
              <a:buSzPts val="1500"/>
              <a:buNone/>
              <a:defRPr/>
            </a:lvl4pPr>
            <a:lvl5pPr lvl="4" algn="l">
              <a:lnSpc>
                <a:spcPct val="100000"/>
              </a:lnSpc>
              <a:spcBef>
                <a:spcPts val="0"/>
              </a:spcBef>
              <a:spcAft>
                <a:spcPts val="0"/>
              </a:spcAft>
              <a:buSzPts val="1500"/>
              <a:buNone/>
              <a:defRPr/>
            </a:lvl5pPr>
            <a:lvl6pPr lvl="5" algn="l">
              <a:lnSpc>
                <a:spcPct val="100000"/>
              </a:lnSpc>
              <a:spcBef>
                <a:spcPts val="0"/>
              </a:spcBef>
              <a:spcAft>
                <a:spcPts val="0"/>
              </a:spcAft>
              <a:buSzPts val="1500"/>
              <a:buNone/>
              <a:defRPr/>
            </a:lvl6pPr>
            <a:lvl7pPr lvl="6" algn="l">
              <a:lnSpc>
                <a:spcPct val="100000"/>
              </a:lnSpc>
              <a:spcBef>
                <a:spcPts val="0"/>
              </a:spcBef>
              <a:spcAft>
                <a:spcPts val="0"/>
              </a:spcAft>
              <a:buSzPts val="1500"/>
              <a:buNone/>
              <a:defRPr/>
            </a:lvl7pPr>
            <a:lvl8pPr lvl="7" algn="l">
              <a:lnSpc>
                <a:spcPct val="100000"/>
              </a:lnSpc>
              <a:spcBef>
                <a:spcPts val="0"/>
              </a:spcBef>
              <a:spcAft>
                <a:spcPts val="0"/>
              </a:spcAft>
              <a:buSzPts val="1500"/>
              <a:buNone/>
              <a:defRPr/>
            </a:lvl8pPr>
            <a:lvl9pPr lvl="8" algn="l">
              <a:lnSpc>
                <a:spcPct val="100000"/>
              </a:lnSpc>
              <a:spcBef>
                <a:spcPts val="0"/>
              </a:spcBef>
              <a:spcAft>
                <a:spcPts val="0"/>
              </a:spcAft>
              <a:buSzPts val="1500"/>
              <a:buNone/>
              <a:defRPr/>
            </a:lvl9pPr>
          </a:lstStyle>
          <a:p>
            <a:endParaRPr/>
          </a:p>
        </p:txBody>
      </p:sp>
      <p:cxnSp>
        <p:nvCxnSpPr>
          <p:cNvPr id="610" name="Google Shape;610;gb965c7571a_3_719"/>
          <p:cNvCxnSpPr/>
          <p:nvPr/>
        </p:nvCxnSpPr>
        <p:spPr>
          <a:xfrm rot="10800000">
            <a:off x="4088447" y="13867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611" name="Google Shape;611;gb965c7571a_3_719"/>
          <p:cNvCxnSpPr/>
          <p:nvPr/>
        </p:nvCxnSpPr>
        <p:spPr>
          <a:xfrm rot="10800000">
            <a:off x="8103553" y="13867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612" name="Google Shape;612;gb965c7571a_3_719"/>
          <p:cNvSpPr txBox="1">
            <a:spLocks noGrp="1"/>
          </p:cNvSpPr>
          <p:nvPr>
            <p:ph type="body" idx="1"/>
          </p:nvPr>
        </p:nvSpPr>
        <p:spPr>
          <a:xfrm>
            <a:off x="457199" y="13868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613" name="Google Shape;613;gb965c7571a_3_719"/>
          <p:cNvSpPr txBox="1">
            <a:spLocks noGrp="1"/>
          </p:cNvSpPr>
          <p:nvPr>
            <p:ph type="body" idx="2"/>
          </p:nvPr>
        </p:nvSpPr>
        <p:spPr>
          <a:xfrm>
            <a:off x="4434840" y="13868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sp>
        <p:nvSpPr>
          <p:cNvPr id="614" name="Google Shape;614;gb965c7571a_3_719"/>
          <p:cNvSpPr txBox="1">
            <a:spLocks noGrp="1"/>
          </p:cNvSpPr>
          <p:nvPr>
            <p:ph type="body" idx="3"/>
          </p:nvPr>
        </p:nvSpPr>
        <p:spPr>
          <a:xfrm>
            <a:off x="8412480" y="13868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dk1"/>
              </a:buClr>
              <a:buSzPts val="1900"/>
              <a:buChar char="•"/>
              <a:defRPr/>
            </a:lvl6pPr>
            <a:lvl7pPr marL="3200400" lvl="6" indent="-349250" algn="l">
              <a:lnSpc>
                <a:spcPct val="90000"/>
              </a:lnSpc>
              <a:spcBef>
                <a:spcPts val="500"/>
              </a:spcBef>
              <a:spcAft>
                <a:spcPts val="0"/>
              </a:spcAft>
              <a:buClr>
                <a:schemeClr val="dk1"/>
              </a:buClr>
              <a:buSzPts val="1900"/>
              <a:buChar char="•"/>
              <a:defRPr/>
            </a:lvl7pPr>
            <a:lvl8pPr marL="3657600" lvl="7" indent="-349250" algn="l">
              <a:lnSpc>
                <a:spcPct val="90000"/>
              </a:lnSpc>
              <a:spcBef>
                <a:spcPts val="500"/>
              </a:spcBef>
              <a:spcAft>
                <a:spcPts val="0"/>
              </a:spcAft>
              <a:buClr>
                <a:schemeClr val="dk1"/>
              </a:buClr>
              <a:buSzPts val="1900"/>
              <a:buChar char="•"/>
              <a:defRPr/>
            </a:lvl8pPr>
            <a:lvl9pPr marL="4114800" lvl="8" indent="-349250" algn="l">
              <a:lnSpc>
                <a:spcPct val="90000"/>
              </a:lnSpc>
              <a:spcBef>
                <a:spcPts val="500"/>
              </a:spcBef>
              <a:spcAft>
                <a:spcPts val="0"/>
              </a:spcAft>
              <a:buClr>
                <a:schemeClr val="dk1"/>
              </a:buClr>
              <a:buSzPts val="1900"/>
              <a:buChar char="•"/>
              <a:defRPr/>
            </a:lvl9pPr>
          </a:lstStyle>
          <a:p>
            <a:endParaRPr/>
          </a:p>
        </p:txBody>
      </p:sp>
      <p:pic>
        <p:nvPicPr>
          <p:cNvPr id="615" name="Google Shape;615;gb965c7571a_3_71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616" name="Google Shape;616;gb965c7571a_3_719"/>
          <p:cNvSpPr/>
          <p:nvPr/>
        </p:nvSpPr>
        <p:spPr>
          <a:xfrm>
            <a:off x="9738412" y="6442546"/>
            <a:ext cx="2125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617"/>
        <p:cNvGrpSpPr/>
        <p:nvPr/>
      </p:nvGrpSpPr>
      <p:grpSpPr>
        <a:xfrm>
          <a:off x="0" y="0"/>
          <a:ext cx="0" cy="0"/>
          <a:chOff x="0" y="0"/>
          <a:chExt cx="0" cy="0"/>
        </a:xfrm>
      </p:grpSpPr>
      <p:sp>
        <p:nvSpPr>
          <p:cNvPr id="618" name="Google Shape;618;gb965c7571a_3_728"/>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619" name="Google Shape;619;gb965c7571a_3_728"/>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lt1"/>
              </a:buClr>
              <a:buSzPts val="1900"/>
              <a:buChar char="•"/>
              <a:defRPr/>
            </a:lvl6pPr>
            <a:lvl7pPr marL="3200400" lvl="6" indent="-349250" algn="l">
              <a:lnSpc>
                <a:spcPct val="90000"/>
              </a:lnSpc>
              <a:spcBef>
                <a:spcPts val="500"/>
              </a:spcBef>
              <a:spcAft>
                <a:spcPts val="0"/>
              </a:spcAft>
              <a:buClr>
                <a:schemeClr val="lt1"/>
              </a:buClr>
              <a:buSzPts val="1900"/>
              <a:buChar char="•"/>
              <a:defRPr/>
            </a:lvl7pPr>
            <a:lvl8pPr marL="3657600" lvl="7" indent="-349250" algn="l">
              <a:lnSpc>
                <a:spcPct val="90000"/>
              </a:lnSpc>
              <a:spcBef>
                <a:spcPts val="500"/>
              </a:spcBef>
              <a:spcAft>
                <a:spcPts val="0"/>
              </a:spcAft>
              <a:buClr>
                <a:schemeClr val="lt1"/>
              </a:buClr>
              <a:buSzPts val="1900"/>
              <a:buChar char="•"/>
              <a:defRPr/>
            </a:lvl8pPr>
            <a:lvl9pPr marL="4114800" lvl="8" indent="-349250" algn="l">
              <a:lnSpc>
                <a:spcPct val="90000"/>
              </a:lnSpc>
              <a:spcBef>
                <a:spcPts val="500"/>
              </a:spcBef>
              <a:spcAft>
                <a:spcPts val="0"/>
              </a:spcAft>
              <a:buClr>
                <a:schemeClr val="lt1"/>
              </a:buClr>
              <a:buSzPts val="1900"/>
              <a:buChar char="•"/>
              <a:defRPr/>
            </a:lvl9pPr>
          </a:lstStyle>
          <a:p>
            <a:endParaRPr/>
          </a:p>
        </p:txBody>
      </p:sp>
      <p:sp>
        <p:nvSpPr>
          <p:cNvPr id="620" name="Google Shape;620;gb965c7571a_3_728"/>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a:lnSpc>
                <a:spcPct val="90000"/>
              </a:lnSpc>
              <a:spcBef>
                <a:spcPts val="500"/>
              </a:spcBef>
              <a:spcAft>
                <a:spcPts val="0"/>
              </a:spcAft>
              <a:buClr>
                <a:schemeClr val="lt1"/>
              </a:buClr>
              <a:buSzPts val="1900"/>
              <a:buChar char="•"/>
              <a:defRPr/>
            </a:lvl6pPr>
            <a:lvl7pPr marL="3200400" lvl="6" indent="-349250" algn="l">
              <a:lnSpc>
                <a:spcPct val="90000"/>
              </a:lnSpc>
              <a:spcBef>
                <a:spcPts val="500"/>
              </a:spcBef>
              <a:spcAft>
                <a:spcPts val="0"/>
              </a:spcAft>
              <a:buClr>
                <a:schemeClr val="lt1"/>
              </a:buClr>
              <a:buSzPts val="1900"/>
              <a:buChar char="•"/>
              <a:defRPr/>
            </a:lvl7pPr>
            <a:lvl8pPr marL="3657600" lvl="7" indent="-349250" algn="l">
              <a:lnSpc>
                <a:spcPct val="90000"/>
              </a:lnSpc>
              <a:spcBef>
                <a:spcPts val="500"/>
              </a:spcBef>
              <a:spcAft>
                <a:spcPts val="0"/>
              </a:spcAft>
              <a:buClr>
                <a:schemeClr val="lt1"/>
              </a:buClr>
              <a:buSzPts val="1900"/>
              <a:buChar char="•"/>
              <a:defRPr/>
            </a:lvl8pPr>
            <a:lvl9pPr marL="4114800" lvl="8" indent="-349250" algn="l">
              <a:lnSpc>
                <a:spcPct val="90000"/>
              </a:lnSpc>
              <a:spcBef>
                <a:spcPts val="500"/>
              </a:spcBef>
              <a:spcAft>
                <a:spcPts val="0"/>
              </a:spcAft>
              <a:buClr>
                <a:schemeClr val="lt1"/>
              </a:buClr>
              <a:buSzPts val="1900"/>
              <a:buChar char="•"/>
              <a:defRPr/>
            </a:lvl9pPr>
          </a:lstStyle>
          <a:p>
            <a:endParaRPr/>
          </a:p>
        </p:txBody>
      </p:sp>
      <p:pic>
        <p:nvPicPr>
          <p:cNvPr id="621" name="Google Shape;621;gb965c7571a_3_728"/>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622" name="Google Shape;622;gb965c7571a_3_728"/>
          <p:cNvSpPr/>
          <p:nvPr/>
        </p:nvSpPr>
        <p:spPr>
          <a:xfrm>
            <a:off x="9738412" y="6442546"/>
            <a:ext cx="2125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lt1"/>
              </a:solidFill>
              <a:latin typeface="Century Gothic"/>
              <a:ea typeface="Century Gothic"/>
              <a:cs typeface="Century Gothic"/>
              <a:sym typeface="Century Gothic"/>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48.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626"/>
        <p:cNvGrpSpPr/>
        <p:nvPr/>
      </p:nvGrpSpPr>
      <p:grpSpPr>
        <a:xfrm>
          <a:off x="0" y="0"/>
          <a:ext cx="0" cy="0"/>
          <a:chOff x="0" y="0"/>
          <a:chExt cx="0" cy="0"/>
        </a:xfrm>
      </p:grpSpPr>
      <p:sp>
        <p:nvSpPr>
          <p:cNvPr id="627" name="Google Shape;627;gb965c7571a_3_797"/>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8" name="Google Shape;628;gb965c7571a_3_797"/>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rgbClr val="434343"/>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rgbClr val="434343"/>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rgbClr val="434343"/>
              </a:buClr>
              <a:buSzPts val="1800"/>
              <a:buChar char="•"/>
              <a:defRPr/>
            </a:lvl6pPr>
            <a:lvl7pPr marL="3200400" lvl="6" indent="-342900" algn="l">
              <a:lnSpc>
                <a:spcPct val="90000"/>
              </a:lnSpc>
              <a:spcBef>
                <a:spcPts val="500"/>
              </a:spcBef>
              <a:spcAft>
                <a:spcPts val="0"/>
              </a:spcAft>
              <a:buClr>
                <a:srgbClr val="434343"/>
              </a:buClr>
              <a:buSzPts val="1800"/>
              <a:buChar char="•"/>
              <a:defRPr/>
            </a:lvl7pPr>
            <a:lvl8pPr marL="3657600" lvl="7" indent="-342900" algn="l">
              <a:lnSpc>
                <a:spcPct val="90000"/>
              </a:lnSpc>
              <a:spcBef>
                <a:spcPts val="500"/>
              </a:spcBef>
              <a:spcAft>
                <a:spcPts val="0"/>
              </a:spcAft>
              <a:buClr>
                <a:srgbClr val="434343"/>
              </a:buClr>
              <a:buSzPts val="1800"/>
              <a:buChar char="•"/>
              <a:defRPr/>
            </a:lvl8pPr>
            <a:lvl9pPr marL="4114800" lvl="8" indent="-342900" algn="l">
              <a:lnSpc>
                <a:spcPct val="90000"/>
              </a:lnSpc>
              <a:spcBef>
                <a:spcPts val="500"/>
              </a:spcBef>
              <a:spcAft>
                <a:spcPts val="0"/>
              </a:spcAft>
              <a:buClr>
                <a:srgbClr val="434343"/>
              </a:buClr>
              <a:buSzPts val="1800"/>
              <a:buChar char="•"/>
              <a:defRPr/>
            </a:lvl9pPr>
          </a:lstStyle>
          <a:p>
            <a:endParaRPr/>
          </a:p>
        </p:txBody>
      </p:sp>
      <p:pic>
        <p:nvPicPr>
          <p:cNvPr id="629" name="Google Shape;629;gb965c7571a_3_797"/>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630" name="Google Shape;630;gb965c7571a_3_797"/>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631"/>
        <p:cNvGrpSpPr/>
        <p:nvPr/>
      </p:nvGrpSpPr>
      <p:grpSpPr>
        <a:xfrm>
          <a:off x="0" y="0"/>
          <a:ext cx="0" cy="0"/>
          <a:chOff x="0" y="0"/>
          <a:chExt cx="0" cy="0"/>
        </a:xfrm>
      </p:grpSpPr>
      <p:sp>
        <p:nvSpPr>
          <p:cNvPr id="632" name="Google Shape;632;gb965c7571a_3_802"/>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33" name="Google Shape;633;gb965c7571a_3_802"/>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634" name="Google Shape;634;gb965c7571a_3_802"/>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65"/>
        <p:cNvGrpSpPr/>
        <p:nvPr/>
      </p:nvGrpSpPr>
      <p:grpSpPr>
        <a:xfrm>
          <a:off x="0" y="0"/>
          <a:ext cx="0" cy="0"/>
          <a:chOff x="0" y="0"/>
          <a:chExt cx="0" cy="0"/>
        </a:xfrm>
      </p:grpSpPr>
      <p:sp>
        <p:nvSpPr>
          <p:cNvPr id="66" name="Google Shape;66;p32"/>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67" name="Google Shape;67;p32"/>
          <p:cNvSpPr txBox="1">
            <a:spLocks noGrp="1"/>
          </p:cNvSpPr>
          <p:nvPr>
            <p:ph type="body" idx="1"/>
          </p:nvPr>
        </p:nvSpPr>
        <p:spPr>
          <a:xfrm>
            <a:off x="6858000" y="457200"/>
            <a:ext cx="4572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24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8" name="Google Shape;68;p32"/>
          <p:cNvSpPr txBox="1">
            <a:spLocks noGrp="1"/>
          </p:cNvSpPr>
          <p:nvPr>
            <p:ph type="body" idx="3"/>
          </p:nvPr>
        </p:nvSpPr>
        <p:spPr>
          <a:xfrm>
            <a:off x="1280612" y="457200"/>
            <a:ext cx="3429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12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50.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635"/>
        <p:cNvGrpSpPr/>
        <p:nvPr/>
      </p:nvGrpSpPr>
      <p:grpSpPr>
        <a:xfrm>
          <a:off x="0" y="0"/>
          <a:ext cx="0" cy="0"/>
          <a:chOff x="0" y="0"/>
          <a:chExt cx="0" cy="0"/>
        </a:xfrm>
      </p:grpSpPr>
      <p:sp>
        <p:nvSpPr>
          <p:cNvPr id="636" name="Google Shape;636;gb965c7571a_3_806"/>
          <p:cNvSpPr txBox="1">
            <a:spLocks noGrp="1"/>
          </p:cNvSpPr>
          <p:nvPr>
            <p:ph type="ctrTitle"/>
          </p:nvPr>
        </p:nvSpPr>
        <p:spPr>
          <a:xfrm>
            <a:off x="1524000" y="2656900"/>
            <a:ext cx="9144000" cy="6675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9ADE"/>
              </a:buClr>
              <a:buSzPts val="4400"/>
              <a:buFont typeface="Century Gothic"/>
              <a:buNone/>
              <a:defRPr sz="4400" b="0">
                <a:solidFill>
                  <a:srgbClr val="009ADE"/>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37" name="Google Shape;637;gb965c7571a_3_806"/>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638"/>
        <p:cNvGrpSpPr/>
        <p:nvPr/>
      </p:nvGrpSpPr>
      <p:grpSpPr>
        <a:xfrm>
          <a:off x="0" y="0"/>
          <a:ext cx="0" cy="0"/>
          <a:chOff x="0" y="0"/>
          <a:chExt cx="0" cy="0"/>
        </a:xfrm>
      </p:grpSpPr>
      <p:sp>
        <p:nvSpPr>
          <p:cNvPr id="639" name="Google Shape;639;gb965c7571a_3_809"/>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40" name="Google Shape;640;gb965c7571a_3_809"/>
          <p:cNvSpPr txBox="1">
            <a:spLocks noGrp="1"/>
          </p:cNvSpPr>
          <p:nvPr>
            <p:ph type="body" idx="1"/>
          </p:nvPr>
        </p:nvSpPr>
        <p:spPr>
          <a:xfrm>
            <a:off x="457199" y="1615440"/>
            <a:ext cx="51678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41" name="Google Shape;641;gb965c7571a_3_809"/>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42" name="Google Shape;642;gb965c7571a_3_809"/>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643" name="Google Shape;643;gb965c7571a_3_809"/>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52.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644"/>
        <p:cNvGrpSpPr/>
        <p:nvPr/>
      </p:nvGrpSpPr>
      <p:grpSpPr>
        <a:xfrm>
          <a:off x="0" y="0"/>
          <a:ext cx="0" cy="0"/>
          <a:chOff x="0" y="0"/>
          <a:chExt cx="0" cy="0"/>
        </a:xfrm>
      </p:grpSpPr>
      <p:sp>
        <p:nvSpPr>
          <p:cNvPr id="645" name="Google Shape;645;gb965c7571a_3_815"/>
          <p:cNvSpPr>
            <a:spLocks noGrp="1"/>
          </p:cNvSpPr>
          <p:nvPr>
            <p:ph type="pic" idx="2"/>
          </p:nvPr>
        </p:nvSpPr>
        <p:spPr>
          <a:xfrm>
            <a:off x="0" y="2192138"/>
            <a:ext cx="12192000" cy="4665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646" name="Google Shape;646;gb965c7571a_3_815" descr="A picture containing drawing, table&#10;&#10;Description automatically generated"/>
          <p:cNvPicPr preferRelativeResize="0"/>
          <p:nvPr/>
        </p:nvPicPr>
        <p:blipFill rotWithShape="1">
          <a:blip r:embed="rId2">
            <a:alphaModFix/>
          </a:blip>
          <a:srcRect/>
          <a:stretch/>
        </p:blipFill>
        <p:spPr>
          <a:xfrm>
            <a:off x="2229604" y="2938271"/>
            <a:ext cx="7732788" cy="981458"/>
          </a:xfrm>
          <a:prstGeom prst="rect">
            <a:avLst/>
          </a:prstGeom>
          <a:noFill/>
          <a:ln>
            <a:noFill/>
          </a:ln>
        </p:spPr>
      </p:pic>
      <p:pic>
        <p:nvPicPr>
          <p:cNvPr id="647" name="Google Shape;647;gb965c7571a_3_815" descr="A picture containing drawing, table&#10;&#10;Description automatically generated"/>
          <p:cNvPicPr preferRelativeResize="0"/>
          <p:nvPr/>
        </p:nvPicPr>
        <p:blipFill rotWithShape="1">
          <a:blip r:embed="rId2">
            <a:alphaModFix/>
          </a:blip>
          <a:srcRect/>
          <a:stretch/>
        </p:blipFill>
        <p:spPr>
          <a:xfrm>
            <a:off x="116189" y="655299"/>
            <a:ext cx="7732788" cy="981458"/>
          </a:xfrm>
          <a:prstGeom prst="rect">
            <a:avLst/>
          </a:prstGeom>
          <a:noFill/>
          <a:ln>
            <a:noFill/>
          </a:ln>
        </p:spPr>
      </p:pic>
      <p:pic>
        <p:nvPicPr>
          <p:cNvPr id="648" name="Google Shape;648;gb965c7571a_3_815"/>
          <p:cNvPicPr preferRelativeResize="0"/>
          <p:nvPr/>
        </p:nvPicPr>
        <p:blipFill rotWithShape="1">
          <a:blip r:embed="rId3">
            <a:alphaModFix/>
          </a:blip>
          <a:srcRect/>
          <a:stretch/>
        </p:blipFill>
        <p:spPr>
          <a:xfrm>
            <a:off x="457200" y="6442546"/>
            <a:ext cx="1954183" cy="251816"/>
          </a:xfrm>
          <a:prstGeom prst="rect">
            <a:avLst/>
          </a:prstGeom>
          <a:noFill/>
          <a:ln>
            <a:noFill/>
          </a:ln>
        </p:spPr>
      </p:pic>
      <p:sp>
        <p:nvSpPr>
          <p:cNvPr id="649" name="Google Shape;649;gb965c7571a_3_815"/>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650"/>
        <p:cNvGrpSpPr/>
        <p:nvPr/>
      </p:nvGrpSpPr>
      <p:grpSpPr>
        <a:xfrm>
          <a:off x="0" y="0"/>
          <a:ext cx="0" cy="0"/>
          <a:chOff x="0" y="0"/>
          <a:chExt cx="0" cy="0"/>
        </a:xfrm>
      </p:grpSpPr>
      <p:pic>
        <p:nvPicPr>
          <p:cNvPr id="651" name="Google Shape;651;gb965c7571a_3_821"/>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652" name="Google Shape;652;gb965c7571a_3_821"/>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653"/>
        <p:cNvGrpSpPr/>
        <p:nvPr/>
      </p:nvGrpSpPr>
      <p:grpSpPr>
        <a:xfrm>
          <a:off x="0" y="0"/>
          <a:ext cx="0" cy="0"/>
          <a:chOff x="0" y="0"/>
          <a:chExt cx="0" cy="0"/>
        </a:xfrm>
      </p:grpSpPr>
      <p:sp>
        <p:nvSpPr>
          <p:cNvPr id="654" name="Google Shape;654;gb965c7571a_3_824"/>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55" name="Google Shape;655;gb965c7571a_3_824"/>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656" name="Google Shape;656;gb965c7571a_3_824"/>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657"/>
        <p:cNvGrpSpPr/>
        <p:nvPr/>
      </p:nvGrpSpPr>
      <p:grpSpPr>
        <a:xfrm>
          <a:off x="0" y="0"/>
          <a:ext cx="0" cy="0"/>
          <a:chOff x="0" y="0"/>
          <a:chExt cx="0" cy="0"/>
        </a:xfrm>
      </p:grpSpPr>
      <p:sp>
        <p:nvSpPr>
          <p:cNvPr id="658" name="Google Shape;658;gb965c7571a_3_828"/>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Century Gothic"/>
              <a:ea typeface="Century Gothic"/>
              <a:cs typeface="Century Gothic"/>
              <a:sym typeface="Century Gothic"/>
            </a:endParaRPr>
          </a:p>
        </p:txBody>
      </p:sp>
      <p:sp>
        <p:nvSpPr>
          <p:cNvPr id="659" name="Google Shape;659;gb965c7571a_3_828"/>
          <p:cNvSpPr txBox="1">
            <a:spLocks noGrp="1"/>
          </p:cNvSpPr>
          <p:nvPr>
            <p:ph type="title"/>
          </p:nvPr>
        </p:nvSpPr>
        <p:spPr>
          <a:xfrm>
            <a:off x="457200" y="457200"/>
            <a:ext cx="7793400" cy="973500"/>
          </a:xfrm>
          <a:prstGeom prst="rect">
            <a:avLst/>
          </a:prstGeom>
          <a:noFill/>
          <a:ln>
            <a:noFill/>
          </a:ln>
        </p:spPr>
        <p:txBody>
          <a:bodyPr spcFirstLastPara="1" wrap="square" lIns="0" tIns="0" rIns="0" bIns="0" anchor="ctr" anchorCtr="0">
            <a:noAutofit/>
          </a:bodyPr>
          <a:lstStyle>
            <a:lvl1pPr lvl="0" algn="l">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0" name="Google Shape;660;gb965c7571a_3_828"/>
          <p:cNvSpPr>
            <a:spLocks noGrp="1"/>
          </p:cNvSpPr>
          <p:nvPr>
            <p:ph type="pic" idx="2"/>
          </p:nvPr>
        </p:nvSpPr>
        <p:spPr>
          <a:xfrm>
            <a:off x="0" y="1430819"/>
            <a:ext cx="12192000" cy="4764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pic>
        <p:nvPicPr>
          <p:cNvPr id="661" name="Google Shape;661;gb965c7571a_3_828"/>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662" name="Google Shape;662;gb965c7571a_3_828"/>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663"/>
        <p:cNvGrpSpPr/>
        <p:nvPr/>
      </p:nvGrpSpPr>
      <p:grpSpPr>
        <a:xfrm>
          <a:off x="0" y="0"/>
          <a:ext cx="0" cy="0"/>
          <a:chOff x="0" y="0"/>
          <a:chExt cx="0" cy="0"/>
        </a:xfrm>
      </p:grpSpPr>
      <p:sp>
        <p:nvSpPr>
          <p:cNvPr id="664" name="Google Shape;664;gb965c7571a_3_834"/>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665" name="Google Shape;665;gb965c7571a_3_834"/>
          <p:cNvCxnSpPr/>
          <p:nvPr/>
        </p:nvCxnSpPr>
        <p:spPr>
          <a:xfrm rot="10800000">
            <a:off x="4088447" y="13867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666" name="Google Shape;666;gb965c7571a_3_834"/>
          <p:cNvCxnSpPr/>
          <p:nvPr/>
        </p:nvCxnSpPr>
        <p:spPr>
          <a:xfrm rot="10800000">
            <a:off x="8103553" y="13867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667" name="Google Shape;667;gb965c7571a_3_834"/>
          <p:cNvSpPr txBox="1">
            <a:spLocks noGrp="1"/>
          </p:cNvSpPr>
          <p:nvPr>
            <p:ph type="body" idx="1"/>
          </p:nvPr>
        </p:nvSpPr>
        <p:spPr>
          <a:xfrm>
            <a:off x="457199" y="13868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8" name="Google Shape;668;gb965c7571a_3_834"/>
          <p:cNvSpPr txBox="1">
            <a:spLocks noGrp="1"/>
          </p:cNvSpPr>
          <p:nvPr>
            <p:ph type="body" idx="2"/>
          </p:nvPr>
        </p:nvSpPr>
        <p:spPr>
          <a:xfrm>
            <a:off x="4434840" y="13868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69" name="Google Shape;669;gb965c7571a_3_834"/>
          <p:cNvSpPr txBox="1">
            <a:spLocks noGrp="1"/>
          </p:cNvSpPr>
          <p:nvPr>
            <p:ph type="body" idx="3"/>
          </p:nvPr>
        </p:nvSpPr>
        <p:spPr>
          <a:xfrm>
            <a:off x="8412480" y="13868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70" name="Google Shape;670;gb965c7571a_3_834"/>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671" name="Google Shape;671;gb965c7571a_3_834"/>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7.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672"/>
        <p:cNvGrpSpPr/>
        <p:nvPr/>
      </p:nvGrpSpPr>
      <p:grpSpPr>
        <a:xfrm>
          <a:off x="0" y="0"/>
          <a:ext cx="0" cy="0"/>
          <a:chOff x="0" y="0"/>
          <a:chExt cx="0" cy="0"/>
        </a:xfrm>
      </p:grpSpPr>
      <p:sp>
        <p:nvSpPr>
          <p:cNvPr id="673" name="Google Shape;673;gb965c7571a_3_843"/>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674" name="Google Shape;674;gb965c7571a_3_843"/>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675" name="Google Shape;675;gb965c7571a_3_843"/>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pic>
        <p:nvPicPr>
          <p:cNvPr id="676" name="Google Shape;676;gb965c7571a_3_843"/>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677" name="Google Shape;677;gb965c7571a_3_843"/>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5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7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matchingName="Single Block/Image">
  <p:cSld name="Single Block/Image">
    <p:bg>
      <p:bgPr>
        <a:solidFill>
          <a:schemeClr val="lt1"/>
        </a:solidFill>
        <a:effectLst/>
      </p:bgPr>
    </p:bg>
    <p:spTree>
      <p:nvGrpSpPr>
        <p:cNvPr id="1" name="Shape 682"/>
        <p:cNvGrpSpPr/>
        <p:nvPr/>
      </p:nvGrpSpPr>
      <p:grpSpPr>
        <a:xfrm>
          <a:off x="0" y="0"/>
          <a:ext cx="0" cy="0"/>
          <a:chOff x="0" y="0"/>
          <a:chExt cx="0" cy="0"/>
        </a:xfrm>
      </p:grpSpPr>
      <p:sp>
        <p:nvSpPr>
          <p:cNvPr id="683" name="Google Shape;683;gcf07e9b0b2_1_478"/>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684" name="Google Shape;684;gcf07e9b0b2_1_478"/>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5" name="Google Shape;685;gcf07e9b0b2_1_478"/>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686" name="Google Shape;686;gcf07e9b0b2_1_478"/>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687" name="Google Shape;687;gcf07e9b0b2_1_478"/>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69"/>
        <p:cNvGrpSpPr/>
        <p:nvPr/>
      </p:nvGrpSpPr>
      <p:grpSpPr>
        <a:xfrm>
          <a:off x="0" y="0"/>
          <a:ext cx="0" cy="0"/>
          <a:chOff x="0" y="0"/>
          <a:chExt cx="0" cy="0"/>
        </a:xfrm>
      </p:grpSpPr>
      <p:sp>
        <p:nvSpPr>
          <p:cNvPr id="70" name="Google Shape;70;p33"/>
          <p:cNvSpPr txBox="1">
            <a:spLocks noGrp="1"/>
          </p:cNvSpPr>
          <p:nvPr>
            <p:ph type="title"/>
          </p:nvPr>
        </p:nvSpPr>
        <p:spPr>
          <a:xfrm>
            <a:off x="533401" y="873922"/>
            <a:ext cx="11115674" cy="513666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688"/>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1.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689"/>
        <p:cNvGrpSpPr/>
        <p:nvPr/>
      </p:nvGrpSpPr>
      <p:grpSpPr>
        <a:xfrm>
          <a:off x="0" y="0"/>
          <a:ext cx="0" cy="0"/>
          <a:chOff x="0" y="0"/>
          <a:chExt cx="0" cy="0"/>
        </a:xfrm>
      </p:grpSpPr>
      <p:pic>
        <p:nvPicPr>
          <p:cNvPr id="690" name="Google Shape;690;gcf07e9b0b2_1_485"/>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691" name="Google Shape;691;gcf07e9b0b2_1_485"/>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692"/>
        <p:cNvGrpSpPr/>
        <p:nvPr/>
      </p:nvGrpSpPr>
      <p:grpSpPr>
        <a:xfrm>
          <a:off x="0" y="0"/>
          <a:ext cx="0" cy="0"/>
          <a:chOff x="0" y="0"/>
          <a:chExt cx="0" cy="0"/>
        </a:xfrm>
      </p:grpSpPr>
      <p:sp>
        <p:nvSpPr>
          <p:cNvPr id="693" name="Google Shape;693;gcf07e9b0b2_1_488"/>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94" name="Google Shape;694;gcf07e9b0b2_1_488"/>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695" name="Google Shape;695;gcf07e9b0b2_1_488"/>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3.xml><?xml version="1.0" encoding="utf-8"?>
<p:sldLayout xmlns:a="http://schemas.openxmlformats.org/drawingml/2006/main" xmlns:r="http://schemas.openxmlformats.org/officeDocument/2006/relationships" xmlns:p="http://schemas.openxmlformats.org/presentationml/2006/main" matchingName="Section 2">
  <p:cSld name="Section 2">
    <p:bg>
      <p:bgPr>
        <a:solidFill>
          <a:schemeClr val="lt1"/>
        </a:solidFill>
        <a:effectLst/>
      </p:bgPr>
    </p:bg>
    <p:spTree>
      <p:nvGrpSpPr>
        <p:cNvPr id="1" name="Shape 696"/>
        <p:cNvGrpSpPr/>
        <p:nvPr/>
      </p:nvGrpSpPr>
      <p:grpSpPr>
        <a:xfrm>
          <a:off x="0" y="0"/>
          <a:ext cx="0" cy="0"/>
          <a:chOff x="0" y="0"/>
          <a:chExt cx="0" cy="0"/>
        </a:xfrm>
      </p:grpSpPr>
      <p:sp>
        <p:nvSpPr>
          <p:cNvPr id="697" name="Google Shape;697;gcf07e9b0b2_1_492"/>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698"/>
        <p:cNvGrpSpPr/>
        <p:nvPr/>
      </p:nvGrpSpPr>
      <p:grpSpPr>
        <a:xfrm>
          <a:off x="0" y="0"/>
          <a:ext cx="0" cy="0"/>
          <a:chOff x="0" y="0"/>
          <a:chExt cx="0" cy="0"/>
        </a:xfrm>
      </p:grpSpPr>
      <p:sp>
        <p:nvSpPr>
          <p:cNvPr id="699" name="Google Shape;699;gcf07e9b0b2_1_494"/>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00" name="Google Shape;700;gcf07e9b0b2_1_494"/>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01" name="Google Shape;701;gcf07e9b0b2_1_494"/>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702" name="Google Shape;702;gcf07e9b0b2_1_494"/>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5.xml><?xml version="1.0" encoding="utf-8"?>
<p:sldLayout xmlns:a="http://schemas.openxmlformats.org/drawingml/2006/main" xmlns:r="http://schemas.openxmlformats.org/officeDocument/2006/relationships" xmlns:p="http://schemas.openxmlformats.org/presentationml/2006/main" matchingName="Title with Image">
  <p:cSld name="Title with Image">
    <p:bg>
      <p:bgPr>
        <a:solidFill>
          <a:schemeClr val="lt1"/>
        </a:solidFill>
        <a:effectLst/>
      </p:bgPr>
    </p:bg>
    <p:spTree>
      <p:nvGrpSpPr>
        <p:cNvPr id="1" name="Shape 703"/>
        <p:cNvGrpSpPr/>
        <p:nvPr/>
      </p:nvGrpSpPr>
      <p:grpSpPr>
        <a:xfrm>
          <a:off x="0" y="0"/>
          <a:ext cx="0" cy="0"/>
          <a:chOff x="0" y="0"/>
          <a:chExt cx="0" cy="0"/>
        </a:xfrm>
      </p:grpSpPr>
      <p:pic>
        <p:nvPicPr>
          <p:cNvPr id="704" name="Google Shape;704;gcf07e9b0b2_1_499"/>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705" name="Google Shape;705;gcf07e9b0b2_1_499"/>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4400"/>
              <a:buFont typeface="Century Gothic"/>
              <a:buNone/>
              <a:defRPr sz="44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matchingName="Section 1">
  <p:cSld name="Section 1">
    <p:bg>
      <p:bgPr>
        <a:solidFill>
          <a:schemeClr val="lt1"/>
        </a:solidFill>
        <a:effectLst/>
      </p:bgPr>
    </p:bg>
    <p:spTree>
      <p:nvGrpSpPr>
        <p:cNvPr id="1" name="Shape 706"/>
        <p:cNvGrpSpPr/>
        <p:nvPr/>
      </p:nvGrpSpPr>
      <p:grpSpPr>
        <a:xfrm>
          <a:off x="0" y="0"/>
          <a:ext cx="0" cy="0"/>
          <a:chOff x="0" y="0"/>
          <a:chExt cx="0" cy="0"/>
        </a:xfrm>
      </p:grpSpPr>
      <p:sp>
        <p:nvSpPr>
          <p:cNvPr id="707" name="Google Shape;707;gcf07e9b0b2_1_502"/>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708" name="Google Shape;708;gcf07e9b0b2_1_502"/>
          <p:cNvPicPr preferRelativeResize="0"/>
          <p:nvPr/>
        </p:nvPicPr>
        <p:blipFill rotWithShape="1">
          <a:blip r:embed="rId2">
            <a:alphaModFix/>
          </a:blip>
          <a:srcRect/>
          <a:stretch/>
        </p:blipFill>
        <p:spPr>
          <a:xfrm>
            <a:off x="4211070" y="381728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matchingName="Section/Image">
  <p:cSld name="Section/Image">
    <p:bg>
      <p:bgPr>
        <a:solidFill>
          <a:schemeClr val="lt1"/>
        </a:solidFill>
        <a:effectLst/>
      </p:bgPr>
    </p:bg>
    <p:spTree>
      <p:nvGrpSpPr>
        <p:cNvPr id="1" name="Shape 709"/>
        <p:cNvGrpSpPr/>
        <p:nvPr/>
      </p:nvGrpSpPr>
      <p:grpSpPr>
        <a:xfrm>
          <a:off x="0" y="0"/>
          <a:ext cx="0" cy="0"/>
          <a:chOff x="0" y="0"/>
          <a:chExt cx="0" cy="0"/>
        </a:xfrm>
      </p:grpSpPr>
      <p:sp>
        <p:nvSpPr>
          <p:cNvPr id="710" name="Google Shape;710;gcf07e9b0b2_1_50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711" name="Google Shape;711;gcf07e9b0b2_1_505"/>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8.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712"/>
        <p:cNvGrpSpPr/>
        <p:nvPr/>
      </p:nvGrpSpPr>
      <p:grpSpPr>
        <a:xfrm>
          <a:off x="0" y="0"/>
          <a:ext cx="0" cy="0"/>
          <a:chOff x="0" y="0"/>
          <a:chExt cx="0" cy="0"/>
        </a:xfrm>
      </p:grpSpPr>
      <p:sp>
        <p:nvSpPr>
          <p:cNvPr id="713" name="Google Shape;713;gcf07e9b0b2_1_508"/>
          <p:cNvSpPr txBox="1">
            <a:spLocks noGrp="1"/>
          </p:cNvSpPr>
          <p:nvPr>
            <p:ph type="title"/>
          </p:nvPr>
        </p:nvSpPr>
        <p:spPr>
          <a:xfrm>
            <a:off x="457200" y="4353243"/>
            <a:ext cx="11247000" cy="21030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69.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chemeClr val="lt1"/>
        </a:solidFill>
        <a:effectLst/>
      </p:bgPr>
    </p:bg>
    <p:spTree>
      <p:nvGrpSpPr>
        <p:cNvPr id="1" name="Shape 714"/>
        <p:cNvGrpSpPr/>
        <p:nvPr/>
      </p:nvGrpSpPr>
      <p:grpSpPr>
        <a:xfrm>
          <a:off x="0" y="0"/>
          <a:ext cx="0" cy="0"/>
          <a:chOff x="0" y="0"/>
          <a:chExt cx="0" cy="0"/>
        </a:xfrm>
      </p:grpSpPr>
      <p:sp>
        <p:nvSpPr>
          <p:cNvPr id="715" name="Google Shape;715;gcf07e9b0b2_1_510"/>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6" name="Google Shape;716;gcf07e9b0b2_1_510"/>
          <p:cNvSpPr txBox="1">
            <a:spLocks noGrp="1"/>
          </p:cNvSpPr>
          <p:nvPr>
            <p:ph type="body" idx="1"/>
          </p:nvPr>
        </p:nvSpPr>
        <p:spPr>
          <a:xfrm>
            <a:off x="457199" y="1920240"/>
            <a:ext cx="53034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17" name="Google Shape;717;gcf07e9b0b2_1_510"/>
          <p:cNvSpPr txBox="1">
            <a:spLocks noGrp="1"/>
          </p:cNvSpPr>
          <p:nvPr>
            <p:ph type="body" idx="2"/>
          </p:nvPr>
        </p:nvSpPr>
        <p:spPr>
          <a:xfrm>
            <a:off x="6428508" y="1920240"/>
            <a:ext cx="53034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718" name="Google Shape;718;gcf07e9b0b2_1_510"/>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719" name="Google Shape;719;gcf07e9b0b2_1_510"/>
          <p:cNvSpPr txBox="1"/>
          <p:nvPr/>
        </p:nvSpPr>
        <p:spPr>
          <a:xfrm>
            <a:off x="457200" y="6424581"/>
            <a:ext cx="2491200" cy="2694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74"/>
        <p:cNvGrpSpPr/>
        <p:nvPr/>
      </p:nvGrpSpPr>
      <p:grpSpPr>
        <a:xfrm>
          <a:off x="0" y="0"/>
          <a:ext cx="0" cy="0"/>
          <a:chOff x="0" y="0"/>
          <a:chExt cx="0" cy="0"/>
        </a:xfrm>
      </p:grpSpPr>
      <p:sp>
        <p:nvSpPr>
          <p:cNvPr id="75" name="Google Shape;75;g853aa9c232_6_92"/>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76" name="Google Shape;76;g853aa9c232_6_92"/>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77" name="Google Shape;77;g853aa9c232_6_92"/>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70.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chemeClr val="lt1"/>
        </a:solidFill>
        <a:effectLst/>
      </p:bgPr>
    </p:bg>
    <p:spTree>
      <p:nvGrpSpPr>
        <p:cNvPr id="1" name="Shape 720"/>
        <p:cNvGrpSpPr/>
        <p:nvPr/>
      </p:nvGrpSpPr>
      <p:grpSpPr>
        <a:xfrm>
          <a:off x="0" y="0"/>
          <a:ext cx="0" cy="0"/>
          <a:chOff x="0" y="0"/>
          <a:chExt cx="0" cy="0"/>
        </a:xfrm>
      </p:grpSpPr>
      <p:sp>
        <p:nvSpPr>
          <p:cNvPr id="721" name="Google Shape;721;gcf07e9b0b2_1_516"/>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722" name="Google Shape;722;gcf07e9b0b2_1_516"/>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723" name="Google Shape;723;gcf07e9b0b2_1_516"/>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724" name="Google Shape;724;gcf07e9b0b2_1_516"/>
          <p:cNvSpPr txBox="1">
            <a:spLocks noGrp="1"/>
          </p:cNvSpPr>
          <p:nvPr>
            <p:ph type="body" idx="1"/>
          </p:nvPr>
        </p:nvSpPr>
        <p:spPr>
          <a:xfrm>
            <a:off x="457199" y="1920240"/>
            <a:ext cx="32919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5" name="Google Shape;725;gcf07e9b0b2_1_516"/>
          <p:cNvSpPr txBox="1">
            <a:spLocks noGrp="1"/>
          </p:cNvSpPr>
          <p:nvPr>
            <p:ph type="body" idx="2"/>
          </p:nvPr>
        </p:nvSpPr>
        <p:spPr>
          <a:xfrm>
            <a:off x="4434840" y="1920240"/>
            <a:ext cx="32919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26" name="Google Shape;726;gcf07e9b0b2_1_516"/>
          <p:cNvSpPr txBox="1">
            <a:spLocks noGrp="1"/>
          </p:cNvSpPr>
          <p:nvPr>
            <p:ph type="body" idx="3"/>
          </p:nvPr>
        </p:nvSpPr>
        <p:spPr>
          <a:xfrm>
            <a:off x="8412480" y="1920240"/>
            <a:ext cx="3291900" cy="4526400"/>
          </a:xfrm>
          <a:prstGeom prst="rect">
            <a:avLst/>
          </a:prstGeom>
          <a:noFill/>
          <a:ln>
            <a:noFill/>
          </a:ln>
        </p:spPr>
        <p:txBody>
          <a:bodyPr spcFirstLastPara="1" wrap="square" lIns="0" tIns="0" rIns="0" bIns="0" anchor="t" anchorCtr="0">
            <a:no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1.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727"/>
        <p:cNvGrpSpPr/>
        <p:nvPr/>
      </p:nvGrpSpPr>
      <p:grpSpPr>
        <a:xfrm>
          <a:off x="0" y="0"/>
          <a:ext cx="0" cy="0"/>
          <a:chOff x="0" y="0"/>
          <a:chExt cx="0" cy="0"/>
        </a:xfrm>
      </p:grpSpPr>
      <p:sp>
        <p:nvSpPr>
          <p:cNvPr id="728" name="Google Shape;728;gcf07e9b0b2_1_523"/>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729" name="Google Shape;729;gcf07e9b0b2_1_523"/>
          <p:cNvSpPr txBox="1">
            <a:spLocks noGrp="1"/>
          </p:cNvSpPr>
          <p:nvPr>
            <p:ph type="body" idx="1"/>
          </p:nvPr>
        </p:nvSpPr>
        <p:spPr>
          <a:xfrm>
            <a:off x="457199" y="1920240"/>
            <a:ext cx="51678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0" name="Google Shape;730;gcf07e9b0b2_1_523"/>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72.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lt1"/>
        </a:solidFill>
        <a:effectLst/>
      </p:bgPr>
    </p:bg>
    <p:spTree>
      <p:nvGrpSpPr>
        <p:cNvPr id="1" name="Shape 731"/>
        <p:cNvGrpSpPr/>
        <p:nvPr/>
      </p:nvGrpSpPr>
      <p:grpSpPr>
        <a:xfrm>
          <a:off x="0" y="0"/>
          <a:ext cx="0" cy="0"/>
          <a:chOff x="0" y="0"/>
          <a:chExt cx="0" cy="0"/>
        </a:xfrm>
      </p:grpSpPr>
      <p:sp>
        <p:nvSpPr>
          <p:cNvPr id="732" name="Google Shape;732;gcf07e9b0b2_1_527"/>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733" name="Google Shape;733;gcf07e9b0b2_1_527"/>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4" name="Google Shape;734;gcf07e9b0b2_1_527"/>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defRPr>
            </a:lvl1pPr>
            <a:lvl2pPr marL="914400" lvl="1" indent="-355600" algn="l">
              <a:lnSpc>
                <a:spcPct val="100000"/>
              </a:lnSpc>
              <a:spcBef>
                <a:spcPts val="1200"/>
              </a:spcBef>
              <a:spcAft>
                <a:spcPts val="0"/>
              </a:spcAft>
              <a:buClr>
                <a:schemeClr val="dk1"/>
              </a:buClr>
              <a:buSzPts val="2000"/>
              <a:buChar char="•"/>
              <a:defRPr>
                <a:solidFill>
                  <a:schemeClr val="dk1"/>
                </a:solidFill>
              </a:defRPr>
            </a:lvl2pPr>
            <a:lvl3pPr marL="1371600" lvl="2" indent="-355600" algn="l">
              <a:lnSpc>
                <a:spcPct val="100000"/>
              </a:lnSpc>
              <a:spcBef>
                <a:spcPts val="1200"/>
              </a:spcBef>
              <a:spcAft>
                <a:spcPts val="0"/>
              </a:spcAft>
              <a:buClr>
                <a:schemeClr val="dk1"/>
              </a:buClr>
              <a:buSzPts val="2000"/>
              <a:buChar char="•"/>
              <a:defRPr>
                <a:solidFill>
                  <a:schemeClr val="dk1"/>
                </a:solidFill>
              </a:defRPr>
            </a:lvl3pPr>
            <a:lvl4pPr marL="1828800" lvl="3" indent="-355600" algn="l">
              <a:lnSpc>
                <a:spcPct val="100000"/>
              </a:lnSpc>
              <a:spcBef>
                <a:spcPts val="1200"/>
              </a:spcBef>
              <a:spcAft>
                <a:spcPts val="0"/>
              </a:spcAft>
              <a:buClr>
                <a:schemeClr val="dk1"/>
              </a:buClr>
              <a:buSzPts val="2000"/>
              <a:buChar char="•"/>
              <a:defRPr>
                <a:solidFill>
                  <a:schemeClr val="dk1"/>
                </a:solidFill>
              </a:defRPr>
            </a:lvl4pPr>
            <a:lvl5pPr marL="2286000" lvl="4" indent="-355600" algn="l">
              <a:lnSpc>
                <a:spcPct val="100000"/>
              </a:lnSpc>
              <a:spcBef>
                <a:spcPts val="1200"/>
              </a:spcBef>
              <a:spcAft>
                <a:spcPts val="0"/>
              </a:spcAft>
              <a:buClr>
                <a:schemeClr val="dk1"/>
              </a:buClr>
              <a:buSzPts val="2000"/>
              <a:buChar char="•"/>
              <a:defRPr>
                <a:solidFill>
                  <a:schemeClr val="dk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735"/>
        <p:cNvGrpSpPr/>
        <p:nvPr/>
      </p:nvGrpSpPr>
      <p:grpSpPr>
        <a:xfrm>
          <a:off x="0" y="0"/>
          <a:ext cx="0" cy="0"/>
          <a:chOff x="0" y="0"/>
          <a:chExt cx="0" cy="0"/>
        </a:xfrm>
      </p:grpSpPr>
      <p:sp>
        <p:nvSpPr>
          <p:cNvPr id="736" name="Google Shape;736;gcf07e9b0b2_1_531"/>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737" name="Google Shape;737;gcf07e9b0b2_1_531"/>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738" name="Google Shape;738;gcf07e9b0b2_1_531"/>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lt1"/>
              </a:buClr>
              <a:buSzPts val="2400"/>
              <a:buChar char="•"/>
              <a:defRPr>
                <a:solidFill>
                  <a:schemeClr val="lt1"/>
                </a:solidFill>
              </a:defRPr>
            </a:lvl1pPr>
            <a:lvl2pPr marL="914400" lvl="1" indent="-355600" algn="l">
              <a:lnSpc>
                <a:spcPct val="100000"/>
              </a:lnSpc>
              <a:spcBef>
                <a:spcPts val="1200"/>
              </a:spcBef>
              <a:spcAft>
                <a:spcPts val="0"/>
              </a:spcAft>
              <a:buClr>
                <a:schemeClr val="lt1"/>
              </a:buClr>
              <a:buSzPts val="2000"/>
              <a:buChar char="•"/>
              <a:defRPr>
                <a:solidFill>
                  <a:schemeClr val="lt1"/>
                </a:solidFill>
              </a:defRPr>
            </a:lvl2pPr>
            <a:lvl3pPr marL="1371600" lvl="2" indent="-355600" algn="l">
              <a:lnSpc>
                <a:spcPct val="100000"/>
              </a:lnSpc>
              <a:spcBef>
                <a:spcPts val="1200"/>
              </a:spcBef>
              <a:spcAft>
                <a:spcPts val="0"/>
              </a:spcAft>
              <a:buClr>
                <a:schemeClr val="lt1"/>
              </a:buClr>
              <a:buSzPts val="2000"/>
              <a:buChar char="•"/>
              <a:defRPr>
                <a:solidFill>
                  <a:schemeClr val="lt1"/>
                </a:solidFill>
              </a:defRPr>
            </a:lvl3pPr>
            <a:lvl4pPr marL="1828800" lvl="3" indent="-355600" algn="l">
              <a:lnSpc>
                <a:spcPct val="100000"/>
              </a:lnSpc>
              <a:spcBef>
                <a:spcPts val="1200"/>
              </a:spcBef>
              <a:spcAft>
                <a:spcPts val="0"/>
              </a:spcAft>
              <a:buClr>
                <a:schemeClr val="lt1"/>
              </a:buClr>
              <a:buSzPts val="2000"/>
              <a:buChar char="•"/>
              <a:defRPr>
                <a:solidFill>
                  <a:schemeClr val="lt1"/>
                </a:solidFill>
              </a:defRPr>
            </a:lvl4pPr>
            <a:lvl5pPr marL="2286000" lvl="4" indent="-355600" algn="l">
              <a:lnSpc>
                <a:spcPct val="100000"/>
              </a:lnSpc>
              <a:spcBef>
                <a:spcPts val="1200"/>
              </a:spcBef>
              <a:spcAft>
                <a:spcPts val="0"/>
              </a:spcAft>
              <a:buClr>
                <a:schemeClr val="lt1"/>
              </a:buClr>
              <a:buSzPts val="20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74.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739"/>
        <p:cNvGrpSpPr/>
        <p:nvPr/>
      </p:nvGrpSpPr>
      <p:grpSpPr>
        <a:xfrm>
          <a:off x="0" y="0"/>
          <a:ext cx="0" cy="0"/>
          <a:chOff x="0" y="0"/>
          <a:chExt cx="0" cy="0"/>
        </a:xfrm>
      </p:grpSpPr>
      <p:sp>
        <p:nvSpPr>
          <p:cNvPr id="740" name="Google Shape;740;gcf07e9b0b2_1_535"/>
          <p:cNvSpPr txBox="1">
            <a:spLocks noGrp="1"/>
          </p:cNvSpPr>
          <p:nvPr>
            <p:ph type="title"/>
          </p:nvPr>
        </p:nvSpPr>
        <p:spPr>
          <a:xfrm>
            <a:off x="533401" y="873922"/>
            <a:ext cx="11115600" cy="51366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matchingName="Single Block/Image">
  <p:cSld name="Single Block/Image">
    <p:bg>
      <p:bgPr>
        <a:solidFill>
          <a:schemeClr val="lt1"/>
        </a:solidFill>
        <a:effectLst/>
      </p:bgPr>
    </p:bg>
    <p:spTree>
      <p:nvGrpSpPr>
        <p:cNvPr id="1" name="Shape 744"/>
        <p:cNvGrpSpPr/>
        <p:nvPr/>
      </p:nvGrpSpPr>
      <p:grpSpPr>
        <a:xfrm>
          <a:off x="0" y="0"/>
          <a:ext cx="0" cy="0"/>
          <a:chOff x="0" y="0"/>
          <a:chExt cx="0" cy="0"/>
        </a:xfrm>
      </p:grpSpPr>
      <p:sp>
        <p:nvSpPr>
          <p:cNvPr id="745" name="Google Shape;745;gd9fd9c4af7_1_323"/>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9pPr>
          </a:lstStyle>
          <a:p>
            <a:endParaRPr/>
          </a:p>
        </p:txBody>
      </p:sp>
      <p:sp>
        <p:nvSpPr>
          <p:cNvPr id="746" name="Google Shape;746;gd9fd9c4af7_1_323"/>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47" name="Google Shape;747;gd9fd9c4af7_1_323"/>
          <p:cNvSpPr txBox="1">
            <a:spLocks noGrp="1"/>
          </p:cNvSpPr>
          <p:nvPr>
            <p:ph type="body" idx="1"/>
          </p:nvPr>
        </p:nvSpPr>
        <p:spPr>
          <a:xfrm>
            <a:off x="457200" y="1920240"/>
            <a:ext cx="112473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748" name="Google Shape;748;gd9fd9c4af7_1_323"/>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749" name="Google Shape;749;gd9fd9c4af7_1_323"/>
          <p:cNvSpPr txBox="1"/>
          <p:nvPr/>
        </p:nvSpPr>
        <p:spPr>
          <a:xfrm>
            <a:off x="457200" y="6424581"/>
            <a:ext cx="2491200" cy="2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2060"/>
                </a:solidFill>
                <a:latin typeface="Century Gothic"/>
                <a:ea typeface="Century Gothic"/>
                <a:cs typeface="Century Gothic"/>
                <a:sym typeface="Century Gothic"/>
              </a:rPr>
              <a:t>The Power of Together.</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6.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750"/>
        <p:cNvGrpSpPr/>
        <p:nvPr/>
      </p:nvGrpSpPr>
      <p:grpSpPr>
        <a:xfrm>
          <a:off x="0" y="0"/>
          <a:ext cx="0" cy="0"/>
          <a:chOff x="0" y="0"/>
          <a:chExt cx="0" cy="0"/>
        </a:xfrm>
      </p:grpSpPr>
    </p:spTree>
  </p:cSld>
  <p:clrMapOvr>
    <a:masterClrMapping/>
  </p:clrMapOvr>
</p:sldLayout>
</file>

<file path=ppt/slideLayouts/slideLayout177.xml><?xml version="1.0" encoding="utf-8"?>
<p:sldLayout xmlns:a="http://schemas.openxmlformats.org/drawingml/2006/main" xmlns:r="http://schemas.openxmlformats.org/officeDocument/2006/relationships" xmlns:p="http://schemas.openxmlformats.org/presentationml/2006/main" matchingName="Title">
  <p:cSld name="Title">
    <p:bg>
      <p:bgPr>
        <a:solidFill>
          <a:schemeClr val="lt1"/>
        </a:solidFill>
        <a:effectLst/>
      </p:bgPr>
    </p:bg>
    <p:spTree>
      <p:nvGrpSpPr>
        <p:cNvPr id="1" name="Shape 751"/>
        <p:cNvGrpSpPr/>
        <p:nvPr/>
      </p:nvGrpSpPr>
      <p:grpSpPr>
        <a:xfrm>
          <a:off x="0" y="0"/>
          <a:ext cx="0" cy="0"/>
          <a:chOff x="0" y="0"/>
          <a:chExt cx="0" cy="0"/>
        </a:xfrm>
      </p:grpSpPr>
      <p:pic>
        <p:nvPicPr>
          <p:cNvPr id="752" name="Google Shape;752;gd9fd9c4af7_1_330"/>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753" name="Google Shape;753;gd9fd9c4af7_1_330"/>
          <p:cNvSpPr txBox="1">
            <a:spLocks noGrp="1"/>
          </p:cNvSpPr>
          <p:nvPr>
            <p:ph type="title"/>
          </p:nvPr>
        </p:nvSpPr>
        <p:spPr>
          <a:xfrm>
            <a:off x="457200" y="3671455"/>
            <a:ext cx="11247300" cy="22719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7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754"/>
        <p:cNvGrpSpPr/>
        <p:nvPr/>
      </p:nvGrpSpPr>
      <p:grpSpPr>
        <a:xfrm>
          <a:off x="0" y="0"/>
          <a:ext cx="0" cy="0"/>
          <a:chOff x="0" y="0"/>
          <a:chExt cx="0" cy="0"/>
        </a:xfrm>
      </p:grpSpPr>
      <p:sp>
        <p:nvSpPr>
          <p:cNvPr id="755" name="Google Shape;755;gd9fd9c4af7_1_333"/>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756" name="Google Shape;756;gd9fd9c4af7_1_333"/>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757" name="Google Shape;757;gd9fd9c4af7_1_333"/>
          <p:cNvSpPr txBox="1"/>
          <p:nvPr/>
        </p:nvSpPr>
        <p:spPr>
          <a:xfrm>
            <a:off x="457200" y="6424581"/>
            <a:ext cx="2491200" cy="2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2060"/>
                </a:solidFill>
                <a:latin typeface="Century Gothic"/>
                <a:ea typeface="Century Gothic"/>
                <a:cs typeface="Century Gothic"/>
                <a:sym typeface="Century Gothic"/>
              </a:rPr>
              <a:t>The Power of Together.</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9.xml><?xml version="1.0" encoding="utf-8"?>
<p:sldLayout xmlns:a="http://schemas.openxmlformats.org/drawingml/2006/main" xmlns:r="http://schemas.openxmlformats.org/officeDocument/2006/relationships" xmlns:p="http://schemas.openxmlformats.org/presentationml/2006/main" matchingName="Section 2">
  <p:cSld name="Section 2">
    <p:bg>
      <p:bgPr>
        <a:solidFill>
          <a:schemeClr val="lt1"/>
        </a:solidFill>
        <a:effectLst/>
      </p:bgPr>
    </p:bg>
    <p:spTree>
      <p:nvGrpSpPr>
        <p:cNvPr id="1" name="Shape 758"/>
        <p:cNvGrpSpPr/>
        <p:nvPr/>
      </p:nvGrpSpPr>
      <p:grpSpPr>
        <a:xfrm>
          <a:off x="0" y="0"/>
          <a:ext cx="0" cy="0"/>
          <a:chOff x="0" y="0"/>
          <a:chExt cx="0" cy="0"/>
        </a:xfrm>
      </p:grpSpPr>
      <p:sp>
        <p:nvSpPr>
          <p:cNvPr id="759" name="Google Shape;759;gd9fd9c4af7_1_337"/>
          <p:cNvSpPr txBox="1">
            <a:spLocks noGrp="1"/>
          </p:cNvSpPr>
          <p:nvPr>
            <p:ph type="title"/>
          </p:nvPr>
        </p:nvSpPr>
        <p:spPr>
          <a:xfrm>
            <a:off x="457200" y="914400"/>
            <a:ext cx="112473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78"/>
        <p:cNvGrpSpPr/>
        <p:nvPr/>
      </p:nvGrpSpPr>
      <p:grpSpPr>
        <a:xfrm>
          <a:off x="0" y="0"/>
          <a:ext cx="0" cy="0"/>
          <a:chOff x="0" y="0"/>
          <a:chExt cx="0" cy="0"/>
        </a:xfrm>
      </p:grpSpPr>
      <p:sp>
        <p:nvSpPr>
          <p:cNvPr id="79" name="Google Shape;79;g853aa9c232_6_96"/>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80" name="Google Shape;80;g853aa9c232_6_96"/>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81" name="Google Shape;81;g853aa9c232_6_96"/>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80.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760"/>
        <p:cNvGrpSpPr/>
        <p:nvPr/>
      </p:nvGrpSpPr>
      <p:grpSpPr>
        <a:xfrm>
          <a:off x="0" y="0"/>
          <a:ext cx="0" cy="0"/>
          <a:chOff x="0" y="0"/>
          <a:chExt cx="0" cy="0"/>
        </a:xfrm>
      </p:grpSpPr>
      <p:sp>
        <p:nvSpPr>
          <p:cNvPr id="761" name="Google Shape;761;gd9fd9c4af7_1_339"/>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62" name="Google Shape;762;gd9fd9c4af7_1_339"/>
          <p:cNvSpPr txBox="1">
            <a:spLocks noGrp="1"/>
          </p:cNvSpPr>
          <p:nvPr>
            <p:ph type="body" idx="1"/>
          </p:nvPr>
        </p:nvSpPr>
        <p:spPr>
          <a:xfrm>
            <a:off x="457200" y="1920240"/>
            <a:ext cx="112473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763" name="Google Shape;763;gd9fd9c4af7_1_339"/>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764" name="Google Shape;764;gd9fd9c4af7_1_339"/>
          <p:cNvSpPr txBox="1"/>
          <p:nvPr/>
        </p:nvSpPr>
        <p:spPr>
          <a:xfrm>
            <a:off x="457200" y="6424581"/>
            <a:ext cx="2491200" cy="2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2060"/>
                </a:solidFill>
                <a:latin typeface="Century Gothic"/>
                <a:ea typeface="Century Gothic"/>
                <a:cs typeface="Century Gothic"/>
                <a:sym typeface="Century Gothic"/>
              </a:rPr>
              <a:t>The Power of Together.</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1.xml><?xml version="1.0" encoding="utf-8"?>
<p:sldLayout xmlns:a="http://schemas.openxmlformats.org/drawingml/2006/main" xmlns:r="http://schemas.openxmlformats.org/officeDocument/2006/relationships" xmlns:p="http://schemas.openxmlformats.org/presentationml/2006/main" matchingName="Title with Image">
  <p:cSld name="Title with Image">
    <p:bg>
      <p:bgPr>
        <a:solidFill>
          <a:schemeClr val="lt1"/>
        </a:solidFill>
        <a:effectLst/>
      </p:bgPr>
    </p:bg>
    <p:spTree>
      <p:nvGrpSpPr>
        <p:cNvPr id="1" name="Shape 765"/>
        <p:cNvGrpSpPr/>
        <p:nvPr/>
      </p:nvGrpSpPr>
      <p:grpSpPr>
        <a:xfrm>
          <a:off x="0" y="0"/>
          <a:ext cx="0" cy="0"/>
          <a:chOff x="0" y="0"/>
          <a:chExt cx="0" cy="0"/>
        </a:xfrm>
      </p:grpSpPr>
      <p:pic>
        <p:nvPicPr>
          <p:cNvPr id="766" name="Google Shape;766;gd9fd9c4af7_1_344"/>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767" name="Google Shape;767;gd9fd9c4af7_1_344"/>
          <p:cNvSpPr txBox="1">
            <a:spLocks noGrp="1"/>
          </p:cNvSpPr>
          <p:nvPr>
            <p:ph type="title"/>
          </p:nvPr>
        </p:nvSpPr>
        <p:spPr>
          <a:xfrm>
            <a:off x="457200" y="3671455"/>
            <a:ext cx="11247300" cy="22719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4400"/>
              <a:buFont typeface="Century Gothic"/>
              <a:buNone/>
              <a:defRPr sz="44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82.xml><?xml version="1.0" encoding="utf-8"?>
<p:sldLayout xmlns:a="http://schemas.openxmlformats.org/drawingml/2006/main" xmlns:r="http://schemas.openxmlformats.org/officeDocument/2006/relationships" xmlns:p="http://schemas.openxmlformats.org/presentationml/2006/main" matchingName="Section 1">
  <p:cSld name="Section 1">
    <p:bg>
      <p:bgPr>
        <a:solidFill>
          <a:schemeClr val="lt1"/>
        </a:solidFill>
        <a:effectLst/>
      </p:bgPr>
    </p:bg>
    <p:spTree>
      <p:nvGrpSpPr>
        <p:cNvPr id="1" name="Shape 768"/>
        <p:cNvGrpSpPr/>
        <p:nvPr/>
      </p:nvGrpSpPr>
      <p:grpSpPr>
        <a:xfrm>
          <a:off x="0" y="0"/>
          <a:ext cx="0" cy="0"/>
          <a:chOff x="0" y="0"/>
          <a:chExt cx="0" cy="0"/>
        </a:xfrm>
      </p:grpSpPr>
      <p:sp>
        <p:nvSpPr>
          <p:cNvPr id="769" name="Google Shape;769;gd9fd9c4af7_1_347"/>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70C0"/>
              </a:buClr>
              <a:buSzPts val="6000"/>
              <a:buFont typeface="Century Gothic"/>
              <a:buNone/>
              <a:defRPr sz="6000"/>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770" name="Google Shape;770;gd9fd9c4af7_1_347"/>
          <p:cNvPicPr preferRelativeResize="0"/>
          <p:nvPr/>
        </p:nvPicPr>
        <p:blipFill rotWithShape="1">
          <a:blip r:embed="rId2">
            <a:alphaModFix/>
          </a:blip>
          <a:srcRect/>
          <a:stretch/>
        </p:blipFill>
        <p:spPr>
          <a:xfrm>
            <a:off x="4211070" y="3817282"/>
            <a:ext cx="3774314" cy="493378"/>
          </a:xfrm>
          <a:prstGeom prst="rect">
            <a:avLst/>
          </a:prstGeom>
          <a:noFill/>
          <a:ln>
            <a:noFill/>
          </a:ln>
        </p:spPr>
      </p:pic>
    </p:spTree>
  </p:cSld>
  <p:clrMapOvr>
    <a:masterClrMapping/>
  </p:clrMapOvr>
</p:sldLayout>
</file>

<file path=ppt/slideLayouts/slideLayout183.xml><?xml version="1.0" encoding="utf-8"?>
<p:sldLayout xmlns:a="http://schemas.openxmlformats.org/drawingml/2006/main" xmlns:r="http://schemas.openxmlformats.org/officeDocument/2006/relationships" xmlns:p="http://schemas.openxmlformats.org/presentationml/2006/main" matchingName="Section/Image">
  <p:cSld name="Section/Image">
    <p:bg>
      <p:bgPr>
        <a:solidFill>
          <a:schemeClr val="lt1"/>
        </a:solidFill>
        <a:effectLst/>
      </p:bgPr>
    </p:bg>
    <p:spTree>
      <p:nvGrpSpPr>
        <p:cNvPr id="1" name="Shape 771"/>
        <p:cNvGrpSpPr/>
        <p:nvPr/>
      </p:nvGrpSpPr>
      <p:grpSpPr>
        <a:xfrm>
          <a:off x="0" y="0"/>
          <a:ext cx="0" cy="0"/>
          <a:chOff x="0" y="0"/>
          <a:chExt cx="0" cy="0"/>
        </a:xfrm>
      </p:grpSpPr>
      <p:sp>
        <p:nvSpPr>
          <p:cNvPr id="772" name="Google Shape;772;gd9fd9c4af7_1_350"/>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9pPr>
          </a:lstStyle>
          <a:p>
            <a:endParaRPr/>
          </a:p>
        </p:txBody>
      </p:sp>
      <p:sp>
        <p:nvSpPr>
          <p:cNvPr id="773" name="Google Shape;773;gd9fd9c4af7_1_350"/>
          <p:cNvSpPr txBox="1">
            <a:spLocks noGrp="1"/>
          </p:cNvSpPr>
          <p:nvPr>
            <p:ph type="title"/>
          </p:nvPr>
        </p:nvSpPr>
        <p:spPr>
          <a:xfrm>
            <a:off x="457200" y="914400"/>
            <a:ext cx="112473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84.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774"/>
        <p:cNvGrpSpPr/>
        <p:nvPr/>
      </p:nvGrpSpPr>
      <p:grpSpPr>
        <a:xfrm>
          <a:off x="0" y="0"/>
          <a:ext cx="0" cy="0"/>
          <a:chOff x="0" y="0"/>
          <a:chExt cx="0" cy="0"/>
        </a:xfrm>
      </p:grpSpPr>
      <p:sp>
        <p:nvSpPr>
          <p:cNvPr id="775" name="Google Shape;775;gd9fd9c4af7_1_353"/>
          <p:cNvSpPr txBox="1">
            <a:spLocks noGrp="1"/>
          </p:cNvSpPr>
          <p:nvPr>
            <p:ph type="title"/>
          </p:nvPr>
        </p:nvSpPr>
        <p:spPr>
          <a:xfrm>
            <a:off x="457200" y="4353243"/>
            <a:ext cx="11247300" cy="21027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85.xml><?xml version="1.0" encoding="utf-8"?>
<p:sldLayout xmlns:a="http://schemas.openxmlformats.org/drawingml/2006/main" xmlns:r="http://schemas.openxmlformats.org/officeDocument/2006/relationships" xmlns:p="http://schemas.openxmlformats.org/presentationml/2006/main" matchingName="Two Columns">
  <p:cSld name="Two Columns">
    <p:bg>
      <p:bgPr>
        <a:solidFill>
          <a:schemeClr val="lt1"/>
        </a:solidFill>
        <a:effectLst/>
      </p:bgPr>
    </p:bg>
    <p:spTree>
      <p:nvGrpSpPr>
        <p:cNvPr id="1" name="Shape 776"/>
        <p:cNvGrpSpPr/>
        <p:nvPr/>
      </p:nvGrpSpPr>
      <p:grpSpPr>
        <a:xfrm>
          <a:off x="0" y="0"/>
          <a:ext cx="0" cy="0"/>
          <a:chOff x="0" y="0"/>
          <a:chExt cx="0" cy="0"/>
        </a:xfrm>
      </p:grpSpPr>
      <p:sp>
        <p:nvSpPr>
          <p:cNvPr id="777" name="Google Shape;777;gd9fd9c4af7_1_355"/>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778" name="Google Shape;778;gd9fd9c4af7_1_355"/>
          <p:cNvSpPr txBox="1">
            <a:spLocks noGrp="1"/>
          </p:cNvSpPr>
          <p:nvPr>
            <p:ph type="body" idx="1"/>
          </p:nvPr>
        </p:nvSpPr>
        <p:spPr>
          <a:xfrm>
            <a:off x="457199" y="1920240"/>
            <a:ext cx="53037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779" name="Google Shape;779;gd9fd9c4af7_1_355"/>
          <p:cNvSpPr txBox="1">
            <a:spLocks noGrp="1"/>
          </p:cNvSpPr>
          <p:nvPr>
            <p:ph type="body" idx="2"/>
          </p:nvPr>
        </p:nvSpPr>
        <p:spPr>
          <a:xfrm>
            <a:off x="6428508" y="1920240"/>
            <a:ext cx="53037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780" name="Google Shape;780;gd9fd9c4af7_1_355"/>
          <p:cNvPicPr preferRelativeResize="0"/>
          <p:nvPr/>
        </p:nvPicPr>
        <p:blipFill rotWithShape="1">
          <a:blip r:embed="rId2">
            <a:alphaModFix/>
          </a:blip>
          <a:srcRect/>
          <a:stretch/>
        </p:blipFill>
        <p:spPr>
          <a:xfrm>
            <a:off x="10138186" y="6456363"/>
            <a:ext cx="1596613" cy="205740"/>
          </a:xfrm>
          <a:prstGeom prst="rect">
            <a:avLst/>
          </a:prstGeom>
          <a:noFill/>
          <a:ln>
            <a:noFill/>
          </a:ln>
        </p:spPr>
      </p:pic>
      <p:sp>
        <p:nvSpPr>
          <p:cNvPr id="781" name="Google Shape;781;gd9fd9c4af7_1_355"/>
          <p:cNvSpPr txBox="1"/>
          <p:nvPr/>
        </p:nvSpPr>
        <p:spPr>
          <a:xfrm>
            <a:off x="457200" y="6424581"/>
            <a:ext cx="2491200" cy="2697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700"/>
              <a:buFont typeface="Arial"/>
              <a:buNone/>
            </a:pPr>
            <a:r>
              <a:rPr lang="en-US" sz="1700" b="0" i="0" u="none" strike="noStrike" cap="none">
                <a:solidFill>
                  <a:srgbClr val="002060"/>
                </a:solidFill>
                <a:latin typeface="Century Gothic"/>
                <a:ea typeface="Century Gothic"/>
                <a:cs typeface="Century Gothic"/>
                <a:sym typeface="Century Gothic"/>
              </a:rPr>
              <a:t>The Power of Together.</a:t>
            </a:r>
            <a:endParaRPr sz="15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86.xml><?xml version="1.0" encoding="utf-8"?>
<p:sldLayout xmlns:a="http://schemas.openxmlformats.org/drawingml/2006/main" xmlns:r="http://schemas.openxmlformats.org/officeDocument/2006/relationships" xmlns:p="http://schemas.openxmlformats.org/presentationml/2006/main" matchingName="Three Columns">
  <p:cSld name="Three Columns">
    <p:bg>
      <p:bgPr>
        <a:solidFill>
          <a:schemeClr val="lt1"/>
        </a:solidFill>
        <a:effectLst/>
      </p:bgPr>
    </p:bg>
    <p:spTree>
      <p:nvGrpSpPr>
        <p:cNvPr id="1" name="Shape 782"/>
        <p:cNvGrpSpPr/>
        <p:nvPr/>
      </p:nvGrpSpPr>
      <p:grpSpPr>
        <a:xfrm>
          <a:off x="0" y="0"/>
          <a:ext cx="0" cy="0"/>
          <a:chOff x="0" y="0"/>
          <a:chExt cx="0" cy="0"/>
        </a:xfrm>
      </p:grpSpPr>
      <p:sp>
        <p:nvSpPr>
          <p:cNvPr id="783" name="Google Shape;783;gd9fd9c4af7_1_361"/>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cxnSp>
        <p:nvCxnSpPr>
          <p:cNvPr id="784" name="Google Shape;784;gd9fd9c4af7_1_361"/>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785" name="Google Shape;785;gd9fd9c4af7_1_361"/>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786" name="Google Shape;786;gd9fd9c4af7_1_361"/>
          <p:cNvSpPr txBox="1">
            <a:spLocks noGrp="1"/>
          </p:cNvSpPr>
          <p:nvPr>
            <p:ph type="body" idx="1"/>
          </p:nvPr>
        </p:nvSpPr>
        <p:spPr>
          <a:xfrm>
            <a:off x="457199" y="1920240"/>
            <a:ext cx="32919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787" name="Google Shape;787;gd9fd9c4af7_1_361"/>
          <p:cNvSpPr txBox="1">
            <a:spLocks noGrp="1"/>
          </p:cNvSpPr>
          <p:nvPr>
            <p:ph type="body" idx="2"/>
          </p:nvPr>
        </p:nvSpPr>
        <p:spPr>
          <a:xfrm>
            <a:off x="4434840" y="1920240"/>
            <a:ext cx="32919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788" name="Google Shape;788;gd9fd9c4af7_1_361"/>
          <p:cNvSpPr txBox="1">
            <a:spLocks noGrp="1"/>
          </p:cNvSpPr>
          <p:nvPr>
            <p:ph type="body" idx="3"/>
          </p:nvPr>
        </p:nvSpPr>
        <p:spPr>
          <a:xfrm>
            <a:off x="8412480" y="1920240"/>
            <a:ext cx="3291900" cy="4526400"/>
          </a:xfrm>
          <a:prstGeom prst="rect">
            <a:avLst/>
          </a:prstGeom>
          <a:noFill/>
          <a:ln>
            <a:noFill/>
          </a:ln>
        </p:spPr>
        <p:txBody>
          <a:bodyPr spcFirstLastPara="1" wrap="square" lIns="0" tIns="0" rIns="0" bIns="0" anchor="t" anchorCtr="0">
            <a:noAutofit/>
          </a:bodyPr>
          <a:lstStyle>
            <a:lvl1pPr marL="457200" lvl="0" indent="-349250" algn="l" rtl="0">
              <a:lnSpc>
                <a:spcPct val="100000"/>
              </a:lnSpc>
              <a:spcBef>
                <a:spcPts val="1200"/>
              </a:spcBef>
              <a:spcAft>
                <a:spcPts val="0"/>
              </a:spcAft>
              <a:buClr>
                <a:schemeClr val="dk1"/>
              </a:buClr>
              <a:buSzPts val="1900"/>
              <a:buChar char="•"/>
              <a:defRPr/>
            </a:lvl1pPr>
            <a:lvl2pPr marL="914400" lvl="1" indent="-349250" algn="l" rtl="0">
              <a:lnSpc>
                <a:spcPct val="100000"/>
              </a:lnSpc>
              <a:spcBef>
                <a:spcPts val="1200"/>
              </a:spcBef>
              <a:spcAft>
                <a:spcPts val="0"/>
              </a:spcAft>
              <a:buClr>
                <a:schemeClr val="dk1"/>
              </a:buClr>
              <a:buSzPts val="1900"/>
              <a:buChar char="•"/>
              <a:defRPr/>
            </a:lvl2pPr>
            <a:lvl3pPr marL="1371600" lvl="2" indent="-349250" algn="l" rtl="0">
              <a:lnSpc>
                <a:spcPct val="100000"/>
              </a:lnSpc>
              <a:spcBef>
                <a:spcPts val="1200"/>
              </a:spcBef>
              <a:spcAft>
                <a:spcPts val="0"/>
              </a:spcAft>
              <a:buClr>
                <a:schemeClr val="dk1"/>
              </a:buClr>
              <a:buSzPts val="1900"/>
              <a:buChar char="•"/>
              <a:defRPr/>
            </a:lvl3pPr>
            <a:lvl4pPr marL="1828800" lvl="3" indent="-349250" algn="l" rtl="0">
              <a:lnSpc>
                <a:spcPct val="100000"/>
              </a:lnSpc>
              <a:spcBef>
                <a:spcPts val="1200"/>
              </a:spcBef>
              <a:spcAft>
                <a:spcPts val="0"/>
              </a:spcAft>
              <a:buClr>
                <a:schemeClr val="dk1"/>
              </a:buClr>
              <a:buSzPts val="1900"/>
              <a:buChar char="•"/>
              <a:defRPr/>
            </a:lvl4pPr>
            <a:lvl5pPr marL="2286000" lvl="4" indent="-349250" algn="l" rtl="0">
              <a:lnSpc>
                <a:spcPct val="100000"/>
              </a:lnSpc>
              <a:spcBef>
                <a:spcPts val="1200"/>
              </a:spcBef>
              <a:spcAft>
                <a:spcPts val="0"/>
              </a:spcAft>
              <a:buClr>
                <a:schemeClr val="dk1"/>
              </a:buClr>
              <a:buSzPts val="1900"/>
              <a:buChar char="•"/>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sldLayout>
</file>

<file path=ppt/slideLayouts/slideLayout187.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789"/>
        <p:cNvGrpSpPr/>
        <p:nvPr/>
      </p:nvGrpSpPr>
      <p:grpSpPr>
        <a:xfrm>
          <a:off x="0" y="0"/>
          <a:ext cx="0" cy="0"/>
          <a:chOff x="0" y="0"/>
          <a:chExt cx="0" cy="0"/>
        </a:xfrm>
      </p:grpSpPr>
      <p:sp>
        <p:nvSpPr>
          <p:cNvPr id="790" name="Google Shape;790;gd9fd9c4af7_1_368"/>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9pPr>
          </a:lstStyle>
          <a:p>
            <a:endParaRPr/>
          </a:p>
        </p:txBody>
      </p:sp>
      <p:sp>
        <p:nvSpPr>
          <p:cNvPr id="791" name="Google Shape;791;gd9fd9c4af7_1_368"/>
          <p:cNvSpPr txBox="1">
            <a:spLocks noGrp="1"/>
          </p:cNvSpPr>
          <p:nvPr>
            <p:ph type="body" idx="1"/>
          </p:nvPr>
        </p:nvSpPr>
        <p:spPr>
          <a:xfrm>
            <a:off x="457199" y="1920240"/>
            <a:ext cx="51681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792" name="Google Shape;792;gd9fd9c4af7_1_368"/>
          <p:cNvSpPr txBox="1">
            <a:spLocks noGrp="1"/>
          </p:cNvSpPr>
          <p:nvPr>
            <p:ph type="title"/>
          </p:nvPr>
        </p:nvSpPr>
        <p:spPr>
          <a:xfrm>
            <a:off x="457200" y="457200"/>
            <a:ext cx="51681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9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88.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lt1"/>
        </a:solidFill>
        <a:effectLst/>
      </p:bgPr>
    </p:bg>
    <p:spTree>
      <p:nvGrpSpPr>
        <p:cNvPr id="1" name="Shape 793"/>
        <p:cNvGrpSpPr/>
        <p:nvPr/>
      </p:nvGrpSpPr>
      <p:grpSpPr>
        <a:xfrm>
          <a:off x="0" y="0"/>
          <a:ext cx="0" cy="0"/>
          <a:chOff x="0" y="0"/>
          <a:chExt cx="0" cy="0"/>
        </a:xfrm>
      </p:grpSpPr>
      <p:sp>
        <p:nvSpPr>
          <p:cNvPr id="794" name="Google Shape;794;gd9fd9c4af7_1_372"/>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9pPr>
          </a:lstStyle>
          <a:p>
            <a:endParaRPr/>
          </a:p>
        </p:txBody>
      </p:sp>
      <p:sp>
        <p:nvSpPr>
          <p:cNvPr id="795" name="Google Shape;795;gd9fd9c4af7_1_372"/>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796" name="Google Shape;796;gd9fd9c4af7_1_372"/>
          <p:cNvSpPr txBox="1">
            <a:spLocks noGrp="1"/>
          </p:cNvSpPr>
          <p:nvPr>
            <p:ph type="body" idx="3"/>
          </p:nvPr>
        </p:nvSpPr>
        <p:spPr>
          <a:xfrm>
            <a:off x="1280612" y="457200"/>
            <a:ext cx="34293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defRPr>
            </a:lvl1pPr>
            <a:lvl2pPr marL="914400" lvl="1" indent="-355600" algn="l" rtl="0">
              <a:lnSpc>
                <a:spcPct val="100000"/>
              </a:lnSpc>
              <a:spcBef>
                <a:spcPts val="1200"/>
              </a:spcBef>
              <a:spcAft>
                <a:spcPts val="0"/>
              </a:spcAft>
              <a:buClr>
                <a:schemeClr val="dk1"/>
              </a:buClr>
              <a:buSzPts val="2000"/>
              <a:buChar char="•"/>
              <a:defRPr>
                <a:solidFill>
                  <a:schemeClr val="dk1"/>
                </a:solidFill>
              </a:defRPr>
            </a:lvl2pPr>
            <a:lvl3pPr marL="1371600" lvl="2" indent="-355600" algn="l" rtl="0">
              <a:lnSpc>
                <a:spcPct val="100000"/>
              </a:lnSpc>
              <a:spcBef>
                <a:spcPts val="1200"/>
              </a:spcBef>
              <a:spcAft>
                <a:spcPts val="0"/>
              </a:spcAft>
              <a:buClr>
                <a:schemeClr val="dk1"/>
              </a:buClr>
              <a:buSzPts val="2000"/>
              <a:buChar char="•"/>
              <a:defRPr>
                <a:solidFill>
                  <a:schemeClr val="dk1"/>
                </a:solidFill>
              </a:defRPr>
            </a:lvl3pPr>
            <a:lvl4pPr marL="1828800" lvl="3" indent="-355600" algn="l" rtl="0">
              <a:lnSpc>
                <a:spcPct val="100000"/>
              </a:lnSpc>
              <a:spcBef>
                <a:spcPts val="1200"/>
              </a:spcBef>
              <a:spcAft>
                <a:spcPts val="0"/>
              </a:spcAft>
              <a:buClr>
                <a:schemeClr val="dk1"/>
              </a:buClr>
              <a:buSzPts val="2000"/>
              <a:buChar char="•"/>
              <a:defRPr>
                <a:solidFill>
                  <a:schemeClr val="dk1"/>
                </a:solidFill>
              </a:defRPr>
            </a:lvl4pPr>
            <a:lvl5pPr marL="2286000" lvl="4" indent="-355600" algn="l" rtl="0">
              <a:lnSpc>
                <a:spcPct val="100000"/>
              </a:lnSpc>
              <a:spcBef>
                <a:spcPts val="1200"/>
              </a:spcBef>
              <a:spcAft>
                <a:spcPts val="0"/>
              </a:spcAft>
              <a:buClr>
                <a:schemeClr val="dk1"/>
              </a:buClr>
              <a:buSzPts val="2000"/>
              <a:buChar char="•"/>
              <a:defRPr>
                <a:solidFill>
                  <a:schemeClr val="dk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89.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797"/>
        <p:cNvGrpSpPr/>
        <p:nvPr/>
      </p:nvGrpSpPr>
      <p:grpSpPr>
        <a:xfrm>
          <a:off x="0" y="0"/>
          <a:ext cx="0" cy="0"/>
          <a:chOff x="0" y="0"/>
          <a:chExt cx="0" cy="0"/>
        </a:xfrm>
      </p:grpSpPr>
      <p:sp>
        <p:nvSpPr>
          <p:cNvPr id="798" name="Google Shape;798;gd9fd9c4af7_1_376"/>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9pPr>
          </a:lstStyle>
          <a:p>
            <a:endParaRPr/>
          </a:p>
        </p:txBody>
      </p:sp>
      <p:sp>
        <p:nvSpPr>
          <p:cNvPr id="799" name="Google Shape;799;gd9fd9c4af7_1_376"/>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00" name="Google Shape;800;gd9fd9c4af7_1_376"/>
          <p:cNvSpPr txBox="1">
            <a:spLocks noGrp="1"/>
          </p:cNvSpPr>
          <p:nvPr>
            <p:ph type="body" idx="3"/>
          </p:nvPr>
        </p:nvSpPr>
        <p:spPr>
          <a:xfrm>
            <a:off x="1280612" y="457200"/>
            <a:ext cx="34293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defRPr>
            </a:lvl1pPr>
            <a:lvl2pPr marL="914400" lvl="1" indent="-355600" algn="l" rtl="0">
              <a:lnSpc>
                <a:spcPct val="100000"/>
              </a:lnSpc>
              <a:spcBef>
                <a:spcPts val="1200"/>
              </a:spcBef>
              <a:spcAft>
                <a:spcPts val="0"/>
              </a:spcAft>
              <a:buClr>
                <a:schemeClr val="lt1"/>
              </a:buClr>
              <a:buSzPts val="2000"/>
              <a:buChar char="•"/>
              <a:defRPr>
                <a:solidFill>
                  <a:schemeClr val="lt1"/>
                </a:solidFill>
              </a:defRPr>
            </a:lvl2pPr>
            <a:lvl3pPr marL="1371600" lvl="2" indent="-355600" algn="l" rtl="0">
              <a:lnSpc>
                <a:spcPct val="100000"/>
              </a:lnSpc>
              <a:spcBef>
                <a:spcPts val="1200"/>
              </a:spcBef>
              <a:spcAft>
                <a:spcPts val="0"/>
              </a:spcAft>
              <a:buClr>
                <a:schemeClr val="lt1"/>
              </a:buClr>
              <a:buSzPts val="2000"/>
              <a:buChar char="•"/>
              <a:defRPr>
                <a:solidFill>
                  <a:schemeClr val="lt1"/>
                </a:solidFill>
              </a:defRPr>
            </a:lvl3pPr>
            <a:lvl4pPr marL="1828800" lvl="3" indent="-355600" algn="l" rtl="0">
              <a:lnSpc>
                <a:spcPct val="100000"/>
              </a:lnSpc>
              <a:spcBef>
                <a:spcPts val="1200"/>
              </a:spcBef>
              <a:spcAft>
                <a:spcPts val="0"/>
              </a:spcAft>
              <a:buClr>
                <a:schemeClr val="lt1"/>
              </a:buClr>
              <a:buSzPts val="2000"/>
              <a:buChar char="•"/>
              <a:defRPr>
                <a:solidFill>
                  <a:schemeClr val="lt1"/>
                </a:solidFill>
              </a:defRPr>
            </a:lvl4pPr>
            <a:lvl5pPr marL="2286000" lvl="4" indent="-355600" algn="l" rtl="0">
              <a:lnSpc>
                <a:spcPct val="100000"/>
              </a:lnSpc>
              <a:spcBef>
                <a:spcPts val="1200"/>
              </a:spcBef>
              <a:spcAft>
                <a:spcPts val="0"/>
              </a:spcAft>
              <a:buClr>
                <a:schemeClr val="lt1"/>
              </a:buClr>
              <a:buSzPts val="2000"/>
              <a:buChar char="•"/>
              <a:defRPr>
                <a:solidFill>
                  <a:schemeClr val="lt1"/>
                </a:solidFill>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Tree>
  </p:cSld>
  <p:clrMapOvr>
    <a:masterClrMapping/>
  </p:clrMapOvr>
  <p:extLst>
    <p:ext uri="{DCECCB84-F9BA-43D5-87BE-67443E8EF086}">
      <p15:sldGuideLst xmlns:p15="http://schemas.microsoft.com/office/powerpoint/2012/main">
        <p15:guide id="1" pos="576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Single Block" type="obj">
  <p:cSld name="OBJECT">
    <p:spTree>
      <p:nvGrpSpPr>
        <p:cNvPr id="1" name="Shape 85"/>
        <p:cNvGrpSpPr/>
        <p:nvPr/>
      </p:nvGrpSpPr>
      <p:grpSpPr>
        <a:xfrm>
          <a:off x="0" y="0"/>
          <a:ext cx="0" cy="0"/>
          <a:chOff x="0" y="0"/>
          <a:chExt cx="0" cy="0"/>
        </a:xfrm>
      </p:grpSpPr>
      <p:sp>
        <p:nvSpPr>
          <p:cNvPr id="86" name="Google Shape;86;p19"/>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19"/>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0.xml><?xml version="1.0" encoding="utf-8"?>
<p:sldLayout xmlns:a="http://schemas.openxmlformats.org/drawingml/2006/main" xmlns:r="http://schemas.openxmlformats.org/officeDocument/2006/relationships" xmlns:p="http://schemas.openxmlformats.org/presentationml/2006/main" matchingName="2_Custom Layout">
  <p:cSld name="2_Custom Layout">
    <p:spTree>
      <p:nvGrpSpPr>
        <p:cNvPr id="1" name="Shape 801"/>
        <p:cNvGrpSpPr/>
        <p:nvPr/>
      </p:nvGrpSpPr>
      <p:grpSpPr>
        <a:xfrm>
          <a:off x="0" y="0"/>
          <a:ext cx="0" cy="0"/>
          <a:chOff x="0" y="0"/>
          <a:chExt cx="0" cy="0"/>
        </a:xfrm>
      </p:grpSpPr>
      <p:sp>
        <p:nvSpPr>
          <p:cNvPr id="802" name="Google Shape;802;gd9fd9c4af7_1_380"/>
          <p:cNvSpPr txBox="1">
            <a:spLocks noGrp="1"/>
          </p:cNvSpPr>
          <p:nvPr>
            <p:ph type="title"/>
          </p:nvPr>
        </p:nvSpPr>
        <p:spPr>
          <a:xfrm>
            <a:off x="533401" y="873922"/>
            <a:ext cx="11115600" cy="51363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70C0"/>
              </a:buClr>
              <a:buSzPts val="4000"/>
              <a:buFont typeface="Century Gothic"/>
              <a:buNone/>
              <a:defRPr b="0" i="0" cap="none">
                <a:solidFill>
                  <a:srgbClr val="0070C0"/>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p:sldLayout>
</file>

<file path=ppt/slideLayouts/slideLayout191.xml><?xml version="1.0" encoding="utf-8"?>
<p:sldLayout xmlns:a="http://schemas.openxmlformats.org/drawingml/2006/main" xmlns:r="http://schemas.openxmlformats.org/officeDocument/2006/relationships" xmlns:p="http://schemas.openxmlformats.org/presentationml/2006/main" matchingName="Section 1">
  <p:cSld name="Section 1">
    <p:bg>
      <p:bgPr>
        <a:blipFill>
          <a:blip r:embed="rId2">
            <a:alphaModFix/>
          </a:blip>
          <a:stretch>
            <a:fillRect/>
          </a:stretch>
        </a:blipFill>
        <a:effectLst/>
      </p:bgPr>
    </p:bg>
    <p:spTree>
      <p:nvGrpSpPr>
        <p:cNvPr id="1" name="Shape 806"/>
        <p:cNvGrpSpPr/>
        <p:nvPr/>
      </p:nvGrpSpPr>
      <p:grpSpPr>
        <a:xfrm>
          <a:off x="0" y="0"/>
          <a:ext cx="0" cy="0"/>
          <a:chOff x="0" y="0"/>
          <a:chExt cx="0" cy="0"/>
        </a:xfrm>
      </p:grpSpPr>
      <p:pic>
        <p:nvPicPr>
          <p:cNvPr id="807" name="Google Shape;807;gb8106bbbb4_2_149"/>
          <p:cNvPicPr preferRelativeResize="0"/>
          <p:nvPr/>
        </p:nvPicPr>
        <p:blipFill>
          <a:blip r:embed="rId3">
            <a:alphaModFix/>
          </a:blip>
          <a:stretch>
            <a:fillRect/>
          </a:stretch>
        </p:blipFill>
        <p:spPr>
          <a:xfrm>
            <a:off x="4208833" y="4669606"/>
            <a:ext cx="3774333" cy="576894"/>
          </a:xfrm>
          <a:prstGeom prst="rect">
            <a:avLst/>
          </a:prstGeom>
          <a:noFill/>
          <a:ln>
            <a:noFill/>
          </a:ln>
        </p:spPr>
      </p:pic>
      <p:sp>
        <p:nvSpPr>
          <p:cNvPr id="808" name="Google Shape;808;gb8106bbbb4_2_149"/>
          <p:cNvSpPr txBox="1">
            <a:spLocks noGrp="1"/>
          </p:cNvSpPr>
          <p:nvPr>
            <p:ph type="ctrTitle"/>
          </p:nvPr>
        </p:nvSpPr>
        <p:spPr>
          <a:xfrm>
            <a:off x="1524000" y="1894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4400"/>
              <a:buFont typeface="Century Gothic"/>
              <a:buNone/>
              <a:defRPr sz="4400" b="0"/>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2.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809"/>
        <p:cNvGrpSpPr/>
        <p:nvPr/>
      </p:nvGrpSpPr>
      <p:grpSpPr>
        <a:xfrm>
          <a:off x="0" y="0"/>
          <a:ext cx="0" cy="0"/>
          <a:chOff x="0" y="0"/>
          <a:chExt cx="0" cy="0"/>
        </a:xfrm>
      </p:grpSpPr>
      <p:pic>
        <p:nvPicPr>
          <p:cNvPr id="810" name="Google Shape;810;gb8106bbbb4_2_152"/>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811" name="Google Shape;811;gb8106bbbb4_2_152"/>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812" name="Google Shape;812;gb8106bbbb4_2_152"/>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813" name="Google Shape;813;gb8106bbbb4_2_152"/>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814" name="Google Shape;814;gb8106bbbb4_2_152"/>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3.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815"/>
        <p:cNvGrpSpPr/>
        <p:nvPr/>
      </p:nvGrpSpPr>
      <p:grpSpPr>
        <a:xfrm>
          <a:off x="0" y="0"/>
          <a:ext cx="0" cy="0"/>
          <a:chOff x="0" y="0"/>
          <a:chExt cx="0" cy="0"/>
        </a:xfrm>
      </p:grpSpPr>
      <p:pic>
        <p:nvPicPr>
          <p:cNvPr id="816" name="Google Shape;816;gb8106bbbb4_2_158"/>
          <p:cNvPicPr preferRelativeResize="0"/>
          <p:nvPr/>
        </p:nvPicPr>
        <p:blipFill rotWithShape="1">
          <a:blip r:embed="rId2">
            <a:alphaModFix/>
          </a:blip>
          <a:srcRect b="78561"/>
          <a:stretch/>
        </p:blipFill>
        <p:spPr>
          <a:xfrm>
            <a:off x="0" y="-3"/>
            <a:ext cx="12192000" cy="1367300"/>
          </a:xfrm>
          <a:prstGeom prst="rect">
            <a:avLst/>
          </a:prstGeom>
          <a:noFill/>
          <a:ln>
            <a:noFill/>
          </a:ln>
        </p:spPr>
      </p:pic>
      <p:cxnSp>
        <p:nvCxnSpPr>
          <p:cNvPr id="817" name="Google Shape;817;gb8106bbbb4_2_158"/>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818" name="Google Shape;818;gb8106bbbb4_2_158"/>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819" name="Google Shape;819;gb8106bbbb4_2_158"/>
          <p:cNvSpPr txBox="1">
            <a:spLocks noGrp="1"/>
          </p:cNvSpPr>
          <p:nvPr>
            <p:ph type="body" idx="1"/>
          </p:nvPr>
        </p:nvSpPr>
        <p:spPr>
          <a:xfrm>
            <a:off x="457199"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20" name="Google Shape;820;gb8106bbbb4_2_158"/>
          <p:cNvSpPr txBox="1">
            <a:spLocks noGrp="1"/>
          </p:cNvSpPr>
          <p:nvPr>
            <p:ph type="body" idx="2"/>
          </p:nvPr>
        </p:nvSpPr>
        <p:spPr>
          <a:xfrm>
            <a:off x="4434840"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821" name="Google Shape;821;gb8106bbbb4_2_158"/>
          <p:cNvSpPr txBox="1">
            <a:spLocks noGrp="1"/>
          </p:cNvSpPr>
          <p:nvPr>
            <p:ph type="body" idx="3"/>
          </p:nvPr>
        </p:nvSpPr>
        <p:spPr>
          <a:xfrm>
            <a:off x="8412480" y="15138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822" name="Google Shape;822;gb8106bbbb4_2_158"/>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823" name="Google Shape;823;gb8106bbbb4_2_15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824" name="Google Shape;824;gb8106bbbb4_2_158"/>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4.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825"/>
        <p:cNvGrpSpPr/>
        <p:nvPr/>
      </p:nvGrpSpPr>
      <p:grpSpPr>
        <a:xfrm>
          <a:off x="0" y="0"/>
          <a:ext cx="0" cy="0"/>
          <a:chOff x="0" y="0"/>
          <a:chExt cx="0" cy="0"/>
        </a:xfrm>
      </p:grpSpPr>
      <p:pic>
        <p:nvPicPr>
          <p:cNvPr id="826" name="Google Shape;826;gb8106bbbb4_2_168"/>
          <p:cNvPicPr preferRelativeResize="0"/>
          <p:nvPr/>
        </p:nvPicPr>
        <p:blipFill rotWithShape="1">
          <a:blip r:embed="rId2">
            <a:alphaModFix/>
          </a:blip>
          <a:srcRect b="78561"/>
          <a:stretch/>
        </p:blipFill>
        <p:spPr>
          <a:xfrm>
            <a:off x="0" y="-3"/>
            <a:ext cx="12192000" cy="1367300"/>
          </a:xfrm>
          <a:prstGeom prst="rect">
            <a:avLst/>
          </a:prstGeom>
          <a:noFill/>
          <a:ln>
            <a:noFill/>
          </a:ln>
        </p:spPr>
      </p:pic>
      <p:sp>
        <p:nvSpPr>
          <p:cNvPr id="827" name="Google Shape;827;gb8106bbbb4_2_168"/>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828" name="Google Shape;828;gb8106bbbb4_2_168"/>
          <p:cNvSpPr txBox="1">
            <a:spLocks noGrp="1"/>
          </p:cNvSpPr>
          <p:nvPr>
            <p:ph type="body" idx="1"/>
          </p:nvPr>
        </p:nvSpPr>
        <p:spPr>
          <a:xfrm>
            <a:off x="457199" y="1920240"/>
            <a:ext cx="51675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829" name="Google Shape;829;gb8106bbbb4_2_168"/>
          <p:cNvSpPr txBox="1">
            <a:spLocks noGrp="1"/>
          </p:cNvSpPr>
          <p:nvPr>
            <p:ph type="title"/>
          </p:nvPr>
        </p:nvSpPr>
        <p:spPr>
          <a:xfrm>
            <a:off x="457200" y="457200"/>
            <a:ext cx="5167500" cy="490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830" name="Google Shape;830;gb8106bbbb4_2_168"/>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831" name="Google Shape;831;gb8106bbbb4_2_16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19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32"/>
        <p:cNvGrpSpPr/>
        <p:nvPr/>
      </p:nvGrpSpPr>
      <p:grpSpPr>
        <a:xfrm>
          <a:off x="0" y="0"/>
          <a:ext cx="0" cy="0"/>
          <a:chOff x="0" y="0"/>
          <a:chExt cx="0" cy="0"/>
        </a:xfrm>
      </p:grpSpPr>
      <p:pic>
        <p:nvPicPr>
          <p:cNvPr id="833" name="Google Shape;833;gb8106bbbb4_2_175"/>
          <p:cNvPicPr preferRelativeResize="0"/>
          <p:nvPr/>
        </p:nvPicPr>
        <p:blipFill rotWithShape="1">
          <a:blip r:embed="rId2">
            <a:alphaModFix/>
          </a:blip>
          <a:srcRect b="78561"/>
          <a:stretch/>
        </p:blipFill>
        <p:spPr>
          <a:xfrm>
            <a:off x="0" y="-3"/>
            <a:ext cx="12192000" cy="1367300"/>
          </a:xfrm>
          <a:prstGeom prst="rect">
            <a:avLst/>
          </a:prstGeom>
          <a:noFill/>
          <a:ln>
            <a:noFill/>
          </a:ln>
        </p:spPr>
      </p:pic>
      <p:pic>
        <p:nvPicPr>
          <p:cNvPr id="834" name="Google Shape;834;gb8106bbbb4_2_175"/>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835" name="Google Shape;835;gb8106bbbb4_2_175"/>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
        <p:nvSpPr>
          <p:cNvPr id="836" name="Google Shape;836;gb8106bbbb4_2_175"/>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3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197.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38"/>
        <p:cNvGrpSpPr/>
        <p:nvPr/>
      </p:nvGrpSpPr>
      <p:grpSpPr>
        <a:xfrm>
          <a:off x="0" y="0"/>
          <a:ext cx="0" cy="0"/>
          <a:chOff x="0" y="0"/>
          <a:chExt cx="0" cy="0"/>
        </a:xfrm>
      </p:grpSpPr>
      <p:sp>
        <p:nvSpPr>
          <p:cNvPr id="839" name="Google Shape;839;gb8106bbbb4_2_181"/>
          <p:cNvSpPr txBox="1">
            <a:spLocks noGrp="1"/>
          </p:cNvSpPr>
          <p:nvPr>
            <p:ph type="title"/>
          </p:nvPr>
        </p:nvSpPr>
        <p:spPr>
          <a:xfrm>
            <a:off x="415600" y="2867800"/>
            <a:ext cx="11360700" cy="11223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840" name="Google Shape;840;gb8106bbbb4_2_181"/>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8.xml><?xml version="1.0" encoding="utf-8"?>
<p:sldLayout xmlns:a="http://schemas.openxmlformats.org/drawingml/2006/main" xmlns:r="http://schemas.openxmlformats.org/officeDocument/2006/relationships" xmlns:p="http://schemas.openxmlformats.org/presentationml/2006/main" matchingName="Title">
  <p:cSld name="CUSTOM">
    <p:bg>
      <p:bgPr>
        <a:blipFill>
          <a:blip r:embed="rId2">
            <a:alphaModFix/>
          </a:blip>
          <a:stretch>
            <a:fillRect/>
          </a:stretch>
        </a:blipFill>
        <a:effectLst/>
      </p:bgPr>
    </p:bg>
    <p:spTree>
      <p:nvGrpSpPr>
        <p:cNvPr id="1" name="Shape 841"/>
        <p:cNvGrpSpPr/>
        <p:nvPr/>
      </p:nvGrpSpPr>
      <p:grpSpPr>
        <a:xfrm>
          <a:off x="0" y="0"/>
          <a:ext cx="0" cy="0"/>
          <a:chOff x="0" y="0"/>
          <a:chExt cx="0" cy="0"/>
        </a:xfrm>
      </p:grpSpPr>
      <p:sp>
        <p:nvSpPr>
          <p:cNvPr id="842" name="Google Shape;842;gb8106bbbb4_2_184"/>
          <p:cNvSpPr txBox="1">
            <a:spLocks noGrp="1"/>
          </p:cNvSpPr>
          <p:nvPr>
            <p:ph type="title"/>
          </p:nvPr>
        </p:nvSpPr>
        <p:spPr>
          <a:xfrm>
            <a:off x="642600" y="4092434"/>
            <a:ext cx="10906800" cy="607500"/>
          </a:xfrm>
          <a:prstGeom prst="rect">
            <a:avLst/>
          </a:prstGeom>
        </p:spPr>
        <p:txBody>
          <a:bodyPr spcFirstLastPara="1" wrap="square" lIns="0" tIns="0" rIns="0" bIns="0" anchor="t" anchorCtr="0">
            <a:noAutofit/>
          </a:bodyPr>
          <a:lstStyle>
            <a:lvl1pPr lvl="0" algn="ctr"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843" name="Google Shape;843;gb8106bbbb4_2_184"/>
          <p:cNvPicPr preferRelativeResize="0"/>
          <p:nvPr/>
        </p:nvPicPr>
        <p:blipFill>
          <a:blip r:embed="rId3">
            <a:alphaModFix/>
          </a:blip>
          <a:stretch>
            <a:fillRect/>
          </a:stretch>
        </p:blipFill>
        <p:spPr>
          <a:xfrm>
            <a:off x="1780433" y="2430139"/>
            <a:ext cx="8744468" cy="1145500"/>
          </a:xfrm>
          <a:prstGeom prst="rect">
            <a:avLst/>
          </a:prstGeom>
          <a:noFill/>
          <a:ln>
            <a:noFill/>
          </a:ln>
        </p:spPr>
      </p:pic>
    </p:spTree>
  </p:cSld>
  <p:clrMapOvr>
    <a:masterClrMapping/>
  </p:clrMapOvr>
</p:sldLayout>
</file>

<file path=ppt/slideLayouts/slideLayout199.xml><?xml version="1.0" encoding="utf-8"?>
<p:sldLayout xmlns:a="http://schemas.openxmlformats.org/drawingml/2006/main" xmlns:r="http://schemas.openxmlformats.org/officeDocument/2006/relationships" xmlns:p="http://schemas.openxmlformats.org/presentationml/2006/main" matchingName="Further Information">
  <p:cSld name="CUSTOM_1">
    <p:bg>
      <p:bgPr>
        <a:blipFill>
          <a:blip r:embed="rId2">
            <a:alphaModFix/>
          </a:blip>
          <a:stretch>
            <a:fillRect/>
          </a:stretch>
        </a:blipFill>
        <a:effectLst/>
      </p:bgPr>
    </p:bg>
    <p:spTree>
      <p:nvGrpSpPr>
        <p:cNvPr id="1" name="Shape 844"/>
        <p:cNvGrpSpPr/>
        <p:nvPr/>
      </p:nvGrpSpPr>
      <p:grpSpPr>
        <a:xfrm>
          <a:off x="0" y="0"/>
          <a:ext cx="0" cy="0"/>
          <a:chOff x="0" y="0"/>
          <a:chExt cx="0" cy="0"/>
        </a:xfrm>
      </p:grpSpPr>
      <p:sp>
        <p:nvSpPr>
          <p:cNvPr id="845" name="Google Shape;845;gb8106bbbb4_2_187"/>
          <p:cNvSpPr txBox="1"/>
          <p:nvPr/>
        </p:nvSpPr>
        <p:spPr>
          <a:xfrm>
            <a:off x="623959" y="571583"/>
            <a:ext cx="10934100" cy="935700"/>
          </a:xfrm>
          <a:prstGeom prst="rect">
            <a:avLst/>
          </a:prstGeom>
          <a:noFill/>
          <a:ln>
            <a:noFill/>
          </a:ln>
        </p:spPr>
        <p:txBody>
          <a:bodyPr spcFirstLastPara="1" wrap="square" lIns="91425" tIns="45700" rIns="91425" bIns="45700" anchor="ctr" anchorCtr="0">
            <a:noAutofit/>
          </a:bodyPr>
          <a:lstStyle/>
          <a:p>
            <a:pPr marL="0" lvl="0" indent="0" algn="l" rtl="0">
              <a:spcBef>
                <a:spcPts val="0"/>
              </a:spcBef>
              <a:spcAft>
                <a:spcPts val="0"/>
              </a:spcAft>
              <a:buNone/>
            </a:pPr>
            <a:r>
              <a:rPr lang="en-US" sz="6400">
                <a:solidFill>
                  <a:srgbClr val="FFFFFF"/>
                </a:solidFill>
                <a:latin typeface="Century Gothic"/>
                <a:ea typeface="Century Gothic"/>
                <a:cs typeface="Century Gothic"/>
                <a:sym typeface="Century Gothic"/>
              </a:rPr>
              <a:t>For Further Information</a:t>
            </a:r>
            <a:endParaRPr sz="6400">
              <a:solidFill>
                <a:srgbClr val="FFFFFF"/>
              </a:solidFill>
              <a:latin typeface="Century Gothic"/>
              <a:ea typeface="Century Gothic"/>
              <a:cs typeface="Century Gothic"/>
              <a:sym typeface="Century Gothic"/>
            </a:endParaRPr>
          </a:p>
        </p:txBody>
      </p:sp>
      <p:sp>
        <p:nvSpPr>
          <p:cNvPr id="846" name="Google Shape;846;gb8106bbbb4_2_187"/>
          <p:cNvSpPr txBox="1"/>
          <p:nvPr/>
        </p:nvSpPr>
        <p:spPr>
          <a:xfrm>
            <a:off x="662933" y="2494437"/>
            <a:ext cx="5331900" cy="166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US" sz="2800" b="1" i="0" u="none" strike="noStrike" cap="none">
                <a:solidFill>
                  <a:srgbClr val="FFFFFF"/>
                </a:solidFill>
                <a:latin typeface="Century Gothic"/>
                <a:ea typeface="Century Gothic"/>
                <a:cs typeface="Century Gothic"/>
                <a:sym typeface="Century Gothic"/>
              </a:rPr>
              <a:t>Shuli Goodman</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900"/>
              <a:buFont typeface="Arial"/>
              <a:buNone/>
            </a:pPr>
            <a:r>
              <a:rPr lang="en-US" sz="2300" b="0" i="0" u="none" strike="noStrike" cap="none">
                <a:solidFill>
                  <a:srgbClr val="FFFFFF"/>
                </a:solidFill>
                <a:latin typeface="Century Gothic"/>
                <a:ea typeface="Century Gothic"/>
                <a:cs typeface="Century Gothic"/>
                <a:sym typeface="Century Gothic"/>
              </a:rPr>
              <a:t>Executive Director</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Linux Foundation Energy</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sgoodman@lfenergy.org</a:t>
            </a:r>
            <a:endParaRPr sz="2800" b="0" i="0" u="none" strike="noStrike" cap="none">
              <a:solidFill>
                <a:srgbClr val="FFFFFF"/>
              </a:solidFill>
              <a:latin typeface="Century Gothic"/>
              <a:ea typeface="Century Gothic"/>
              <a:cs typeface="Century Gothic"/>
              <a:sym typeface="Century Gothic"/>
            </a:endParaRPr>
          </a:p>
        </p:txBody>
      </p:sp>
      <p:sp>
        <p:nvSpPr>
          <p:cNvPr id="847" name="Google Shape;847;gb8106bbbb4_2_187"/>
          <p:cNvSpPr txBox="1"/>
          <p:nvPr/>
        </p:nvSpPr>
        <p:spPr>
          <a:xfrm>
            <a:off x="662933" y="4464745"/>
            <a:ext cx="6449100" cy="1976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Our Website: </a:t>
            </a:r>
            <a:r>
              <a:rPr lang="en-US" sz="2000" b="0" i="0" u="sng" strike="noStrike" cap="none">
                <a:solidFill>
                  <a:srgbClr val="FFFFFF"/>
                </a:solidFill>
                <a:latin typeface="Century Gothic"/>
                <a:ea typeface="Century Gothic"/>
                <a:cs typeface="Century Gothic"/>
                <a:sym typeface="Century Gothic"/>
                <a:hlinkClick r:id="rId3">
                  <a:extLst>
                    <a:ext uri="{A12FA001-AC4F-418D-AE19-62706E023703}">
                      <ahyp:hlinkClr xmlns:ahyp="http://schemas.microsoft.com/office/drawing/2018/hyperlinkcolor" val="tx"/>
                    </a:ext>
                  </a:extLst>
                </a:hlinkClick>
              </a:rPr>
              <a:t>https://lfenergy.org</a:t>
            </a:r>
            <a:r>
              <a:rPr lang="en-US" sz="2000" b="0" i="0" u="none" strike="noStrike" cap="none">
                <a:solidFill>
                  <a:srgbClr val="FFFFFF"/>
                </a:solidFill>
                <a:latin typeface="Century Gothic"/>
                <a:ea typeface="Century Gothic"/>
                <a:cs typeface="Century Gothic"/>
                <a:sym typeface="Century Gothic"/>
              </a:rPr>
              <a:t> </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Membership:</a:t>
            </a:r>
            <a:r>
              <a:rPr lang="en-US" sz="2000" u="sng">
                <a:solidFill>
                  <a:srgbClr val="FFFFFF"/>
                </a:solidFill>
                <a:latin typeface="Century Gothic"/>
                <a:ea typeface="Century Gothic"/>
                <a:cs typeface="Century Gothic"/>
                <a:sym typeface="Century Gothic"/>
              </a:rPr>
              <a:t> </a:t>
            </a:r>
            <a:r>
              <a:rPr lang="en-US" sz="2000" u="sng">
                <a:solidFill>
                  <a:srgbClr val="FFFFF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https://www.lfenergy.org</a:t>
            </a:r>
            <a:r>
              <a:rPr lang="en-US" sz="2000" b="0" i="0" u="sng" strike="noStrike" cap="none">
                <a:solidFill>
                  <a:srgbClr val="FFFFF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/join</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Mailing Lists: </a:t>
            </a:r>
            <a:r>
              <a:rPr lang="en-US" sz="2000" b="0" i="0" u="sng" strike="noStrike" cap="none">
                <a:solidFill>
                  <a:srgbClr val="FFFFFF"/>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https://lists.lfenergy.org</a:t>
            </a:r>
            <a:endParaRPr sz="2000">
              <a:solidFill>
                <a:srgbClr val="FFFFFF"/>
              </a:solidFill>
              <a:latin typeface="Century Gothic"/>
              <a:ea typeface="Century Gothic"/>
              <a:cs typeface="Century Gothic"/>
              <a:sym typeface="Century Gothic"/>
            </a:endParaRPr>
          </a:p>
          <a:p>
            <a:pPr marL="0" lvl="0" indent="0" algn="l" rtl="0">
              <a:lnSpc>
                <a:spcPct val="115000"/>
              </a:lnSpc>
              <a:spcBef>
                <a:spcPts val="1100"/>
              </a:spcBef>
              <a:spcAft>
                <a:spcPts val="0"/>
              </a:spcAft>
              <a:buClr>
                <a:srgbClr val="000000"/>
              </a:buClr>
              <a:buSzPts val="2000"/>
              <a:buFont typeface="Arial"/>
              <a:buNone/>
            </a:pPr>
            <a:r>
              <a:rPr lang="en-US" sz="2000">
                <a:solidFill>
                  <a:srgbClr val="FFFFFF"/>
                </a:solidFill>
                <a:latin typeface="Century Gothic"/>
                <a:ea typeface="Century Gothic"/>
                <a:cs typeface="Century Gothic"/>
                <a:sym typeface="Century Gothic"/>
              </a:rPr>
              <a:t>Our Wiki: </a:t>
            </a:r>
            <a:r>
              <a:rPr lang="en-US" sz="2000" u="sng">
                <a:solidFill>
                  <a:srgbClr val="FFFFFF"/>
                </a:solidFill>
                <a:latin typeface="Century Gothic"/>
                <a:ea typeface="Century Gothic"/>
                <a:cs typeface="Century Gothic"/>
                <a:sym typeface="Century Gothic"/>
              </a:rPr>
              <a:t>https://wiki.lfenergy.org </a:t>
            </a:r>
            <a:endParaRPr sz="2000">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endParaRPr sz="2000">
              <a:solidFill>
                <a:srgbClr val="FFFFFF"/>
              </a:solidFill>
              <a:latin typeface="Century Gothic"/>
              <a:ea typeface="Century Gothic"/>
              <a:cs typeface="Century Gothic"/>
              <a:sym typeface="Century Gothic"/>
            </a:endParaRPr>
          </a:p>
        </p:txBody>
      </p:sp>
      <p:pic>
        <p:nvPicPr>
          <p:cNvPr id="848" name="Google Shape;848;gb8106bbbb4_2_187"/>
          <p:cNvPicPr preferRelativeResize="0"/>
          <p:nvPr/>
        </p:nvPicPr>
        <p:blipFill rotWithShape="1">
          <a:blip r:embed="rId6">
            <a:alphaModFix/>
          </a:blip>
          <a:srcRect/>
          <a:stretch/>
        </p:blipFill>
        <p:spPr>
          <a:xfrm>
            <a:off x="8208583" y="5907989"/>
            <a:ext cx="3620207" cy="479025"/>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lt1"/>
        </a:solidFill>
        <a:effectLst/>
      </p:bgPr>
    </p:bg>
    <p:spTree>
      <p:nvGrpSpPr>
        <p:cNvPr id="1" name="Shape 15"/>
        <p:cNvGrpSpPr/>
        <p:nvPr/>
      </p:nvGrpSpPr>
      <p:grpSpPr>
        <a:xfrm>
          <a:off x="0" y="0"/>
          <a:ext cx="0" cy="0"/>
          <a:chOff x="0" y="0"/>
          <a:chExt cx="0" cy="0"/>
        </a:xfrm>
      </p:grpSpPr>
      <p:sp>
        <p:nvSpPr>
          <p:cNvPr id="16" name="Google Shape;16;p17"/>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17" name="Google Shape;17;p17"/>
          <p:cNvPicPr preferRelativeResize="0"/>
          <p:nvPr/>
        </p:nvPicPr>
        <p:blipFill rotWithShape="1">
          <a:blip r:embed="rId2">
            <a:alphaModFix/>
          </a:blip>
          <a:srcRect/>
          <a:stretch/>
        </p:blipFill>
        <p:spPr>
          <a:xfrm>
            <a:off x="10138186" y="6456363"/>
            <a:ext cx="1596614" cy="205740"/>
          </a:xfrm>
          <a:prstGeom prst="rect">
            <a:avLst/>
          </a:prstGeom>
          <a:noFill/>
          <a:ln>
            <a:noFill/>
          </a:ln>
        </p:spPr>
      </p:pic>
      <p:sp>
        <p:nvSpPr>
          <p:cNvPr id="18" name="Google Shape;18;p17"/>
          <p:cNvSpPr txBox="1"/>
          <p:nvPr/>
        </p:nvSpPr>
        <p:spPr>
          <a:xfrm>
            <a:off x="457200" y="6424581"/>
            <a:ext cx="2491067" cy="2693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88"/>
        <p:cNvGrpSpPr/>
        <p:nvPr/>
      </p:nvGrpSpPr>
      <p:grpSpPr>
        <a:xfrm>
          <a:off x="0" y="0"/>
          <a:ext cx="0" cy="0"/>
          <a:chOff x="0" y="0"/>
          <a:chExt cx="0" cy="0"/>
        </a:xfrm>
      </p:grpSpPr>
      <p:pic>
        <p:nvPicPr>
          <p:cNvPr id="89" name="Google Shape;89;p34"/>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90" name="Google Shape;90;p34"/>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rgbClr val="0070C0"/>
              </a:buClr>
              <a:buSzPts val="4000"/>
              <a:buFont typeface="Century Gothic"/>
              <a:buNone/>
              <a:defRPr sz="40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00.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53"/>
        <p:cNvGrpSpPr/>
        <p:nvPr/>
      </p:nvGrpSpPr>
      <p:grpSpPr>
        <a:xfrm>
          <a:off x="0" y="0"/>
          <a:ext cx="0" cy="0"/>
          <a:chOff x="0" y="0"/>
          <a:chExt cx="0" cy="0"/>
        </a:xfrm>
      </p:grpSpPr>
      <p:sp>
        <p:nvSpPr>
          <p:cNvPr id="854" name="Google Shape;854;g103351f427f_0_63"/>
          <p:cNvSpPr txBox="1">
            <a:spLocks noGrp="1"/>
          </p:cNvSpPr>
          <p:nvPr>
            <p:ph type="ctrTitle"/>
          </p:nvPr>
        </p:nvSpPr>
        <p:spPr>
          <a:xfrm>
            <a:off x="415611" y="992767"/>
            <a:ext cx="11360700" cy="27369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855" name="Google Shape;855;g103351f427f_0_63"/>
          <p:cNvSpPr txBox="1">
            <a:spLocks noGrp="1"/>
          </p:cNvSpPr>
          <p:nvPr>
            <p:ph type="subTitle" idx="1"/>
          </p:nvPr>
        </p:nvSpPr>
        <p:spPr>
          <a:xfrm>
            <a:off x="415600" y="3778833"/>
            <a:ext cx="11360700" cy="1056900"/>
          </a:xfrm>
          <a:prstGeom prst="rect">
            <a:avLst/>
          </a:prstGeom>
          <a:noFill/>
          <a:ln>
            <a:noFill/>
          </a:ln>
        </p:spPr>
        <p:txBody>
          <a:bodyPr spcFirstLastPara="1" wrap="square" lIns="122025" tIns="122025" rIns="122025" bIns="12202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856" name="Google Shape;856;g103351f427f_0_63"/>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1.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857"/>
        <p:cNvGrpSpPr/>
        <p:nvPr/>
      </p:nvGrpSpPr>
      <p:grpSpPr>
        <a:xfrm>
          <a:off x="0" y="0"/>
          <a:ext cx="0" cy="0"/>
          <a:chOff x="0" y="0"/>
          <a:chExt cx="0" cy="0"/>
        </a:xfrm>
      </p:grpSpPr>
      <p:sp>
        <p:nvSpPr>
          <p:cNvPr id="858" name="Google Shape;858;g103351f427f_0_67"/>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859" name="Google Shape;859;g103351f427f_0_67"/>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860" name="Google Shape;860;g103351f427f_0_67"/>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20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861"/>
        <p:cNvGrpSpPr/>
        <p:nvPr/>
      </p:nvGrpSpPr>
      <p:grpSpPr>
        <a:xfrm>
          <a:off x="0" y="0"/>
          <a:ext cx="0" cy="0"/>
          <a:chOff x="0" y="0"/>
          <a:chExt cx="0" cy="0"/>
        </a:xfrm>
      </p:grpSpPr>
      <p:sp>
        <p:nvSpPr>
          <p:cNvPr id="862" name="Google Shape;862;g103351f427f_0_71"/>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863" name="Google Shape;863;g103351f427f_0_71"/>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864"/>
        <p:cNvGrpSpPr/>
        <p:nvPr/>
      </p:nvGrpSpPr>
      <p:grpSpPr>
        <a:xfrm>
          <a:off x="0" y="0"/>
          <a:ext cx="0" cy="0"/>
          <a:chOff x="0" y="0"/>
          <a:chExt cx="0" cy="0"/>
        </a:xfrm>
      </p:grpSpPr>
      <p:sp>
        <p:nvSpPr>
          <p:cNvPr id="865" name="Google Shape;865;g103351f427f_0_74"/>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866"/>
        <p:cNvGrpSpPr/>
        <p:nvPr/>
      </p:nvGrpSpPr>
      <p:grpSpPr>
        <a:xfrm>
          <a:off x="0" y="0"/>
          <a:ext cx="0" cy="0"/>
          <a:chOff x="0" y="0"/>
          <a:chExt cx="0" cy="0"/>
        </a:xfrm>
      </p:grpSpPr>
      <p:sp>
        <p:nvSpPr>
          <p:cNvPr id="867" name="Google Shape;867;g103351f427f_0_76"/>
          <p:cNvSpPr txBox="1">
            <a:spLocks noGrp="1"/>
          </p:cNvSpPr>
          <p:nvPr>
            <p:ph type="title"/>
          </p:nvPr>
        </p:nvSpPr>
        <p:spPr>
          <a:xfrm>
            <a:off x="415600" y="2867800"/>
            <a:ext cx="11360700" cy="1122300"/>
          </a:xfrm>
          <a:prstGeom prst="rect">
            <a:avLst/>
          </a:prstGeom>
          <a:noFill/>
          <a:ln>
            <a:noFill/>
          </a:ln>
        </p:spPr>
        <p:txBody>
          <a:bodyPr spcFirstLastPara="1" wrap="square" lIns="122025" tIns="122025" rIns="122025" bIns="122025" anchor="ctr" anchorCtr="0">
            <a:noAutofit/>
          </a:bodyPr>
          <a:lstStyle>
            <a:lvl1pPr lvl="0" algn="ctr" rtl="0">
              <a:lnSpc>
                <a:spcPct val="100000"/>
              </a:lnSpc>
              <a:spcBef>
                <a:spcPts val="0"/>
              </a:spcBef>
              <a:spcAft>
                <a:spcPts val="0"/>
              </a:spcAft>
              <a:buSzPts val="4800"/>
              <a:buNone/>
              <a:defRPr sz="4800"/>
            </a:lvl1pPr>
            <a:lvl2pPr lvl="1" algn="ctr" rtl="0">
              <a:lnSpc>
                <a:spcPct val="100000"/>
              </a:lnSpc>
              <a:spcBef>
                <a:spcPts val="0"/>
              </a:spcBef>
              <a:spcAft>
                <a:spcPts val="0"/>
              </a:spcAft>
              <a:buSzPts val="4800"/>
              <a:buNone/>
              <a:defRPr sz="4800"/>
            </a:lvl2pPr>
            <a:lvl3pPr lvl="2" algn="ctr" rtl="0">
              <a:lnSpc>
                <a:spcPct val="100000"/>
              </a:lnSpc>
              <a:spcBef>
                <a:spcPts val="0"/>
              </a:spcBef>
              <a:spcAft>
                <a:spcPts val="0"/>
              </a:spcAft>
              <a:buSzPts val="4800"/>
              <a:buNone/>
              <a:defRPr sz="4800"/>
            </a:lvl3pPr>
            <a:lvl4pPr lvl="3" algn="ctr" rtl="0">
              <a:lnSpc>
                <a:spcPct val="100000"/>
              </a:lnSpc>
              <a:spcBef>
                <a:spcPts val="0"/>
              </a:spcBef>
              <a:spcAft>
                <a:spcPts val="0"/>
              </a:spcAft>
              <a:buSzPts val="4800"/>
              <a:buNone/>
              <a:defRPr sz="4800"/>
            </a:lvl4pPr>
            <a:lvl5pPr lvl="4" algn="ctr" rtl="0">
              <a:lnSpc>
                <a:spcPct val="100000"/>
              </a:lnSpc>
              <a:spcBef>
                <a:spcPts val="0"/>
              </a:spcBef>
              <a:spcAft>
                <a:spcPts val="0"/>
              </a:spcAft>
              <a:buSzPts val="4800"/>
              <a:buNone/>
              <a:defRPr sz="4800"/>
            </a:lvl5pPr>
            <a:lvl6pPr lvl="5" algn="ctr" rtl="0">
              <a:lnSpc>
                <a:spcPct val="100000"/>
              </a:lnSpc>
              <a:spcBef>
                <a:spcPts val="0"/>
              </a:spcBef>
              <a:spcAft>
                <a:spcPts val="0"/>
              </a:spcAft>
              <a:buSzPts val="4800"/>
              <a:buNone/>
              <a:defRPr sz="4800"/>
            </a:lvl6pPr>
            <a:lvl7pPr lvl="6" algn="ctr" rtl="0">
              <a:lnSpc>
                <a:spcPct val="100000"/>
              </a:lnSpc>
              <a:spcBef>
                <a:spcPts val="0"/>
              </a:spcBef>
              <a:spcAft>
                <a:spcPts val="0"/>
              </a:spcAft>
              <a:buSzPts val="4800"/>
              <a:buNone/>
              <a:defRPr sz="4800"/>
            </a:lvl7pPr>
            <a:lvl8pPr lvl="7" algn="ctr" rtl="0">
              <a:lnSpc>
                <a:spcPct val="100000"/>
              </a:lnSpc>
              <a:spcBef>
                <a:spcPts val="0"/>
              </a:spcBef>
              <a:spcAft>
                <a:spcPts val="0"/>
              </a:spcAft>
              <a:buSzPts val="4800"/>
              <a:buNone/>
              <a:defRPr sz="4800"/>
            </a:lvl8pPr>
            <a:lvl9pPr lvl="8" algn="ctr" rtl="0">
              <a:lnSpc>
                <a:spcPct val="100000"/>
              </a:lnSpc>
              <a:spcBef>
                <a:spcPts val="0"/>
              </a:spcBef>
              <a:spcAft>
                <a:spcPts val="0"/>
              </a:spcAft>
              <a:buSzPts val="4800"/>
              <a:buNone/>
              <a:defRPr sz="4800"/>
            </a:lvl9pPr>
          </a:lstStyle>
          <a:p>
            <a:endParaRPr/>
          </a:p>
        </p:txBody>
      </p:sp>
      <p:sp>
        <p:nvSpPr>
          <p:cNvPr id="868" name="Google Shape;868;g103351f427f_0_76"/>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5.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869"/>
        <p:cNvGrpSpPr/>
        <p:nvPr/>
      </p:nvGrpSpPr>
      <p:grpSpPr>
        <a:xfrm>
          <a:off x="0" y="0"/>
          <a:ext cx="0" cy="0"/>
          <a:chOff x="0" y="0"/>
          <a:chExt cx="0" cy="0"/>
        </a:xfrm>
      </p:grpSpPr>
      <p:sp>
        <p:nvSpPr>
          <p:cNvPr id="870" name="Google Shape;870;g103351f427f_0_79"/>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871" name="Google Shape;871;g103351f427f_0_79"/>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872" name="Google Shape;872;g103351f427f_0_7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6.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873"/>
        <p:cNvGrpSpPr/>
        <p:nvPr/>
      </p:nvGrpSpPr>
      <p:grpSpPr>
        <a:xfrm>
          <a:off x="0" y="0"/>
          <a:ext cx="0" cy="0"/>
          <a:chOff x="0" y="0"/>
          <a:chExt cx="0" cy="0"/>
        </a:xfrm>
      </p:grpSpPr>
      <p:sp>
        <p:nvSpPr>
          <p:cNvPr id="874" name="Google Shape;874;g103351f427f_0_83"/>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algn="l" rtl="0">
              <a:lnSpc>
                <a:spcPct val="100000"/>
              </a:lnSpc>
              <a:spcBef>
                <a:spcPts val="0"/>
              </a:spcBef>
              <a:spcAft>
                <a:spcPts val="0"/>
              </a:spcAft>
              <a:buSzPts val="3700"/>
              <a:buNone/>
              <a:defRPr/>
            </a:lvl1pPr>
            <a:lvl2pPr lvl="1" algn="l" rtl="0">
              <a:lnSpc>
                <a:spcPct val="100000"/>
              </a:lnSpc>
              <a:spcBef>
                <a:spcPts val="0"/>
              </a:spcBef>
              <a:spcAft>
                <a:spcPts val="0"/>
              </a:spcAft>
              <a:buSzPts val="3700"/>
              <a:buNone/>
              <a:defRPr/>
            </a:lvl2pPr>
            <a:lvl3pPr lvl="2" algn="l" rtl="0">
              <a:lnSpc>
                <a:spcPct val="100000"/>
              </a:lnSpc>
              <a:spcBef>
                <a:spcPts val="0"/>
              </a:spcBef>
              <a:spcAft>
                <a:spcPts val="0"/>
              </a:spcAft>
              <a:buSzPts val="3700"/>
              <a:buNone/>
              <a:defRPr/>
            </a:lvl3pPr>
            <a:lvl4pPr lvl="3" algn="l" rtl="0">
              <a:lnSpc>
                <a:spcPct val="100000"/>
              </a:lnSpc>
              <a:spcBef>
                <a:spcPts val="0"/>
              </a:spcBef>
              <a:spcAft>
                <a:spcPts val="0"/>
              </a:spcAft>
              <a:buSzPts val="3700"/>
              <a:buNone/>
              <a:defRPr/>
            </a:lvl4pPr>
            <a:lvl5pPr lvl="4" algn="l" rtl="0">
              <a:lnSpc>
                <a:spcPct val="100000"/>
              </a:lnSpc>
              <a:spcBef>
                <a:spcPts val="0"/>
              </a:spcBef>
              <a:spcAft>
                <a:spcPts val="0"/>
              </a:spcAft>
              <a:buSzPts val="3700"/>
              <a:buNone/>
              <a:defRPr/>
            </a:lvl5pPr>
            <a:lvl6pPr lvl="5" algn="l" rtl="0">
              <a:lnSpc>
                <a:spcPct val="100000"/>
              </a:lnSpc>
              <a:spcBef>
                <a:spcPts val="0"/>
              </a:spcBef>
              <a:spcAft>
                <a:spcPts val="0"/>
              </a:spcAft>
              <a:buSzPts val="3700"/>
              <a:buNone/>
              <a:defRPr/>
            </a:lvl6pPr>
            <a:lvl7pPr lvl="6" algn="l" rtl="0">
              <a:lnSpc>
                <a:spcPct val="100000"/>
              </a:lnSpc>
              <a:spcBef>
                <a:spcPts val="0"/>
              </a:spcBef>
              <a:spcAft>
                <a:spcPts val="0"/>
              </a:spcAft>
              <a:buSzPts val="3700"/>
              <a:buNone/>
              <a:defRPr/>
            </a:lvl7pPr>
            <a:lvl8pPr lvl="7" algn="l" rtl="0">
              <a:lnSpc>
                <a:spcPct val="100000"/>
              </a:lnSpc>
              <a:spcBef>
                <a:spcPts val="0"/>
              </a:spcBef>
              <a:spcAft>
                <a:spcPts val="0"/>
              </a:spcAft>
              <a:buSzPts val="3700"/>
              <a:buNone/>
              <a:defRPr/>
            </a:lvl8pPr>
            <a:lvl9pPr lvl="8" algn="l" rtl="0">
              <a:lnSpc>
                <a:spcPct val="100000"/>
              </a:lnSpc>
              <a:spcBef>
                <a:spcPts val="0"/>
              </a:spcBef>
              <a:spcAft>
                <a:spcPts val="0"/>
              </a:spcAft>
              <a:buSzPts val="3700"/>
              <a:buNone/>
              <a:defRPr/>
            </a:lvl9pPr>
          </a:lstStyle>
          <a:p>
            <a:endParaRPr/>
          </a:p>
        </p:txBody>
      </p:sp>
      <p:sp>
        <p:nvSpPr>
          <p:cNvPr id="875" name="Google Shape;875;g103351f427f_0_83"/>
          <p:cNvSpPr txBox="1">
            <a:spLocks noGrp="1"/>
          </p:cNvSpPr>
          <p:nvPr>
            <p:ph type="body" idx="1"/>
          </p:nvPr>
        </p:nvSpPr>
        <p:spPr>
          <a:xfrm>
            <a:off x="4156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876" name="Google Shape;876;g103351f427f_0_83"/>
          <p:cNvSpPr txBox="1">
            <a:spLocks noGrp="1"/>
          </p:cNvSpPr>
          <p:nvPr>
            <p:ph type="body" idx="2"/>
          </p:nvPr>
        </p:nvSpPr>
        <p:spPr>
          <a:xfrm>
            <a:off x="6443200" y="1536633"/>
            <a:ext cx="5333100" cy="4555200"/>
          </a:xfrm>
          <a:prstGeom prst="rect">
            <a:avLst/>
          </a:prstGeom>
          <a:noFill/>
          <a:ln>
            <a:noFill/>
          </a:ln>
        </p:spPr>
        <p:txBody>
          <a:bodyPr spcFirstLastPara="1" wrap="square" lIns="122025" tIns="122025" rIns="122025" bIns="122025" anchor="t" anchorCtr="0">
            <a:noAutofit/>
          </a:bodyPr>
          <a:lstStyle>
            <a:lvl1pPr marL="457200" lvl="0" indent="-349250" algn="l" rtl="0">
              <a:lnSpc>
                <a:spcPct val="115000"/>
              </a:lnSpc>
              <a:spcBef>
                <a:spcPts val="0"/>
              </a:spcBef>
              <a:spcAft>
                <a:spcPts val="0"/>
              </a:spcAft>
              <a:buSzPts val="1900"/>
              <a:buChar char="●"/>
              <a:defRPr sz="19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877" name="Google Shape;877;g103351f427f_0_83"/>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7.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878"/>
        <p:cNvGrpSpPr/>
        <p:nvPr/>
      </p:nvGrpSpPr>
      <p:grpSpPr>
        <a:xfrm>
          <a:off x="0" y="0"/>
          <a:ext cx="0" cy="0"/>
          <a:chOff x="0" y="0"/>
          <a:chExt cx="0" cy="0"/>
        </a:xfrm>
      </p:grpSpPr>
      <p:sp>
        <p:nvSpPr>
          <p:cNvPr id="879" name="Google Shape;879;g103351f427f_0_88"/>
          <p:cNvSpPr txBox="1">
            <a:spLocks noGrp="1"/>
          </p:cNvSpPr>
          <p:nvPr>
            <p:ph type="title"/>
          </p:nvPr>
        </p:nvSpPr>
        <p:spPr>
          <a:xfrm>
            <a:off x="415600" y="740800"/>
            <a:ext cx="3744000" cy="1007700"/>
          </a:xfrm>
          <a:prstGeom prst="rect">
            <a:avLst/>
          </a:prstGeom>
          <a:noFill/>
          <a:ln>
            <a:noFill/>
          </a:ln>
        </p:spPr>
        <p:txBody>
          <a:bodyPr spcFirstLastPara="1" wrap="square" lIns="122025" tIns="122025" rIns="122025" bIns="122025" anchor="b" anchorCtr="0">
            <a:noAutofit/>
          </a:bodyPr>
          <a:lstStyle>
            <a:lvl1pPr lvl="0" algn="l" rtl="0">
              <a:lnSpc>
                <a:spcPct val="100000"/>
              </a:lnSpc>
              <a:spcBef>
                <a:spcPts val="0"/>
              </a:spcBef>
              <a:spcAft>
                <a:spcPts val="0"/>
              </a:spcAft>
              <a:buSzPts val="3200"/>
              <a:buNone/>
              <a:defRPr sz="3200"/>
            </a:lvl1pPr>
            <a:lvl2pPr lvl="1" algn="l" rtl="0">
              <a:lnSpc>
                <a:spcPct val="100000"/>
              </a:lnSpc>
              <a:spcBef>
                <a:spcPts val="0"/>
              </a:spcBef>
              <a:spcAft>
                <a:spcPts val="0"/>
              </a:spcAft>
              <a:buSzPts val="3200"/>
              <a:buNone/>
              <a:defRPr sz="3200"/>
            </a:lvl2pPr>
            <a:lvl3pPr lvl="2" algn="l" rtl="0">
              <a:lnSpc>
                <a:spcPct val="100000"/>
              </a:lnSpc>
              <a:spcBef>
                <a:spcPts val="0"/>
              </a:spcBef>
              <a:spcAft>
                <a:spcPts val="0"/>
              </a:spcAft>
              <a:buSzPts val="3200"/>
              <a:buNone/>
              <a:defRPr sz="3200"/>
            </a:lvl3pPr>
            <a:lvl4pPr lvl="3" algn="l" rtl="0">
              <a:lnSpc>
                <a:spcPct val="100000"/>
              </a:lnSpc>
              <a:spcBef>
                <a:spcPts val="0"/>
              </a:spcBef>
              <a:spcAft>
                <a:spcPts val="0"/>
              </a:spcAft>
              <a:buSzPts val="3200"/>
              <a:buNone/>
              <a:defRPr sz="3200"/>
            </a:lvl4pPr>
            <a:lvl5pPr lvl="4" algn="l" rtl="0">
              <a:lnSpc>
                <a:spcPct val="100000"/>
              </a:lnSpc>
              <a:spcBef>
                <a:spcPts val="0"/>
              </a:spcBef>
              <a:spcAft>
                <a:spcPts val="0"/>
              </a:spcAft>
              <a:buSzPts val="3200"/>
              <a:buNone/>
              <a:defRPr sz="3200"/>
            </a:lvl5pPr>
            <a:lvl6pPr lvl="5" algn="l" rtl="0">
              <a:lnSpc>
                <a:spcPct val="100000"/>
              </a:lnSpc>
              <a:spcBef>
                <a:spcPts val="0"/>
              </a:spcBef>
              <a:spcAft>
                <a:spcPts val="0"/>
              </a:spcAft>
              <a:buSzPts val="3200"/>
              <a:buNone/>
              <a:defRPr sz="3200"/>
            </a:lvl6pPr>
            <a:lvl7pPr lvl="6" algn="l" rtl="0">
              <a:lnSpc>
                <a:spcPct val="100000"/>
              </a:lnSpc>
              <a:spcBef>
                <a:spcPts val="0"/>
              </a:spcBef>
              <a:spcAft>
                <a:spcPts val="0"/>
              </a:spcAft>
              <a:buSzPts val="3200"/>
              <a:buNone/>
              <a:defRPr sz="3200"/>
            </a:lvl7pPr>
            <a:lvl8pPr lvl="7" algn="l" rtl="0">
              <a:lnSpc>
                <a:spcPct val="100000"/>
              </a:lnSpc>
              <a:spcBef>
                <a:spcPts val="0"/>
              </a:spcBef>
              <a:spcAft>
                <a:spcPts val="0"/>
              </a:spcAft>
              <a:buSzPts val="3200"/>
              <a:buNone/>
              <a:defRPr sz="3200"/>
            </a:lvl8pPr>
            <a:lvl9pPr lvl="8" algn="l" rtl="0">
              <a:lnSpc>
                <a:spcPct val="100000"/>
              </a:lnSpc>
              <a:spcBef>
                <a:spcPts val="0"/>
              </a:spcBef>
              <a:spcAft>
                <a:spcPts val="0"/>
              </a:spcAft>
              <a:buSzPts val="3200"/>
              <a:buNone/>
              <a:defRPr sz="3200"/>
            </a:lvl9pPr>
          </a:lstStyle>
          <a:p>
            <a:endParaRPr/>
          </a:p>
        </p:txBody>
      </p:sp>
      <p:sp>
        <p:nvSpPr>
          <p:cNvPr id="880" name="Google Shape;880;g103351f427f_0_88"/>
          <p:cNvSpPr txBox="1">
            <a:spLocks noGrp="1"/>
          </p:cNvSpPr>
          <p:nvPr>
            <p:ph type="body" idx="1"/>
          </p:nvPr>
        </p:nvSpPr>
        <p:spPr>
          <a:xfrm>
            <a:off x="415600" y="1852800"/>
            <a:ext cx="3744000" cy="4239300"/>
          </a:xfrm>
          <a:prstGeom prst="rect">
            <a:avLst/>
          </a:prstGeom>
          <a:noFill/>
          <a:ln>
            <a:noFill/>
          </a:ln>
        </p:spPr>
        <p:txBody>
          <a:bodyPr spcFirstLastPara="1" wrap="square" lIns="122025" tIns="122025" rIns="122025" bIns="122025" anchor="t" anchorCtr="0">
            <a:noAutofit/>
          </a:bodyPr>
          <a:lstStyle>
            <a:lvl1pPr marL="457200" lvl="0" indent="-330200" algn="l" rtl="0">
              <a:lnSpc>
                <a:spcPct val="115000"/>
              </a:lnSpc>
              <a:spcBef>
                <a:spcPts val="0"/>
              </a:spcBef>
              <a:spcAft>
                <a:spcPts val="0"/>
              </a:spcAft>
              <a:buSzPts val="1600"/>
              <a:buChar char="●"/>
              <a:defRPr sz="1600"/>
            </a:lvl1pPr>
            <a:lvl2pPr marL="914400" lvl="1" indent="-330200" algn="l" rtl="0">
              <a:lnSpc>
                <a:spcPct val="115000"/>
              </a:lnSpc>
              <a:spcBef>
                <a:spcPts val="2100"/>
              </a:spcBef>
              <a:spcAft>
                <a:spcPts val="0"/>
              </a:spcAft>
              <a:buSzPts val="1600"/>
              <a:buChar char="○"/>
              <a:defRPr sz="1600"/>
            </a:lvl2pPr>
            <a:lvl3pPr marL="1371600" lvl="2" indent="-330200" algn="l" rtl="0">
              <a:lnSpc>
                <a:spcPct val="115000"/>
              </a:lnSpc>
              <a:spcBef>
                <a:spcPts val="2100"/>
              </a:spcBef>
              <a:spcAft>
                <a:spcPts val="0"/>
              </a:spcAft>
              <a:buSzPts val="1600"/>
              <a:buChar char="■"/>
              <a:defRPr sz="1600"/>
            </a:lvl3pPr>
            <a:lvl4pPr marL="1828800" lvl="3" indent="-330200" algn="l" rtl="0">
              <a:lnSpc>
                <a:spcPct val="115000"/>
              </a:lnSpc>
              <a:spcBef>
                <a:spcPts val="2100"/>
              </a:spcBef>
              <a:spcAft>
                <a:spcPts val="0"/>
              </a:spcAft>
              <a:buSzPts val="1600"/>
              <a:buChar char="●"/>
              <a:defRPr sz="1600"/>
            </a:lvl4pPr>
            <a:lvl5pPr marL="2286000" lvl="4" indent="-330200" algn="l" rtl="0">
              <a:lnSpc>
                <a:spcPct val="115000"/>
              </a:lnSpc>
              <a:spcBef>
                <a:spcPts val="2100"/>
              </a:spcBef>
              <a:spcAft>
                <a:spcPts val="0"/>
              </a:spcAft>
              <a:buSzPts val="1600"/>
              <a:buChar char="○"/>
              <a:defRPr sz="1600"/>
            </a:lvl5pPr>
            <a:lvl6pPr marL="2743200" lvl="5" indent="-330200" algn="l" rtl="0">
              <a:lnSpc>
                <a:spcPct val="115000"/>
              </a:lnSpc>
              <a:spcBef>
                <a:spcPts val="2100"/>
              </a:spcBef>
              <a:spcAft>
                <a:spcPts val="0"/>
              </a:spcAft>
              <a:buSzPts val="1600"/>
              <a:buChar char="■"/>
              <a:defRPr sz="1600"/>
            </a:lvl6pPr>
            <a:lvl7pPr marL="3200400" lvl="6" indent="-330200" algn="l" rtl="0">
              <a:lnSpc>
                <a:spcPct val="115000"/>
              </a:lnSpc>
              <a:spcBef>
                <a:spcPts val="2100"/>
              </a:spcBef>
              <a:spcAft>
                <a:spcPts val="0"/>
              </a:spcAft>
              <a:buSzPts val="1600"/>
              <a:buChar char="●"/>
              <a:defRPr sz="1600"/>
            </a:lvl7pPr>
            <a:lvl8pPr marL="3657600" lvl="7" indent="-330200" algn="l" rtl="0">
              <a:lnSpc>
                <a:spcPct val="115000"/>
              </a:lnSpc>
              <a:spcBef>
                <a:spcPts val="2100"/>
              </a:spcBef>
              <a:spcAft>
                <a:spcPts val="0"/>
              </a:spcAft>
              <a:buSzPts val="1600"/>
              <a:buChar char="○"/>
              <a:defRPr sz="1600"/>
            </a:lvl8pPr>
            <a:lvl9pPr marL="4114800" lvl="8" indent="-330200" algn="l" rtl="0">
              <a:lnSpc>
                <a:spcPct val="115000"/>
              </a:lnSpc>
              <a:spcBef>
                <a:spcPts val="2100"/>
              </a:spcBef>
              <a:spcAft>
                <a:spcPts val="2100"/>
              </a:spcAft>
              <a:buSzPts val="1600"/>
              <a:buChar char="■"/>
              <a:defRPr sz="1600"/>
            </a:lvl9pPr>
          </a:lstStyle>
          <a:p>
            <a:endParaRPr/>
          </a:p>
        </p:txBody>
      </p:sp>
      <p:sp>
        <p:nvSpPr>
          <p:cNvPr id="881" name="Google Shape;881;g103351f427f_0_88"/>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8.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882"/>
        <p:cNvGrpSpPr/>
        <p:nvPr/>
      </p:nvGrpSpPr>
      <p:grpSpPr>
        <a:xfrm>
          <a:off x="0" y="0"/>
          <a:ext cx="0" cy="0"/>
          <a:chOff x="0" y="0"/>
          <a:chExt cx="0" cy="0"/>
        </a:xfrm>
      </p:grpSpPr>
      <p:sp>
        <p:nvSpPr>
          <p:cNvPr id="883" name="Google Shape;883;g103351f427f_0_92"/>
          <p:cNvSpPr txBox="1">
            <a:spLocks noGrp="1"/>
          </p:cNvSpPr>
          <p:nvPr>
            <p:ph type="title"/>
          </p:nvPr>
        </p:nvSpPr>
        <p:spPr>
          <a:xfrm>
            <a:off x="653667" y="600200"/>
            <a:ext cx="8490300" cy="5454300"/>
          </a:xfrm>
          <a:prstGeom prst="rect">
            <a:avLst/>
          </a:prstGeom>
          <a:noFill/>
          <a:ln>
            <a:noFill/>
          </a:ln>
        </p:spPr>
        <p:txBody>
          <a:bodyPr spcFirstLastPara="1" wrap="square" lIns="122025" tIns="122025" rIns="122025" bIns="122025" anchor="ctr" anchorCtr="0">
            <a:noAutofit/>
          </a:bodyPr>
          <a:lstStyle>
            <a:lvl1pPr lvl="0" algn="l" rtl="0">
              <a:lnSpc>
                <a:spcPct val="100000"/>
              </a:lnSpc>
              <a:spcBef>
                <a:spcPts val="0"/>
              </a:spcBef>
              <a:spcAft>
                <a:spcPts val="0"/>
              </a:spcAft>
              <a:buSzPts val="6400"/>
              <a:buNone/>
              <a:defRPr sz="6400"/>
            </a:lvl1pPr>
            <a:lvl2pPr lvl="1" algn="l" rtl="0">
              <a:lnSpc>
                <a:spcPct val="100000"/>
              </a:lnSpc>
              <a:spcBef>
                <a:spcPts val="0"/>
              </a:spcBef>
              <a:spcAft>
                <a:spcPts val="0"/>
              </a:spcAft>
              <a:buSzPts val="6400"/>
              <a:buNone/>
              <a:defRPr sz="6400"/>
            </a:lvl2pPr>
            <a:lvl3pPr lvl="2" algn="l" rtl="0">
              <a:lnSpc>
                <a:spcPct val="100000"/>
              </a:lnSpc>
              <a:spcBef>
                <a:spcPts val="0"/>
              </a:spcBef>
              <a:spcAft>
                <a:spcPts val="0"/>
              </a:spcAft>
              <a:buSzPts val="6400"/>
              <a:buNone/>
              <a:defRPr sz="6400"/>
            </a:lvl3pPr>
            <a:lvl4pPr lvl="3" algn="l" rtl="0">
              <a:lnSpc>
                <a:spcPct val="100000"/>
              </a:lnSpc>
              <a:spcBef>
                <a:spcPts val="0"/>
              </a:spcBef>
              <a:spcAft>
                <a:spcPts val="0"/>
              </a:spcAft>
              <a:buSzPts val="6400"/>
              <a:buNone/>
              <a:defRPr sz="6400"/>
            </a:lvl4pPr>
            <a:lvl5pPr lvl="4" algn="l" rtl="0">
              <a:lnSpc>
                <a:spcPct val="100000"/>
              </a:lnSpc>
              <a:spcBef>
                <a:spcPts val="0"/>
              </a:spcBef>
              <a:spcAft>
                <a:spcPts val="0"/>
              </a:spcAft>
              <a:buSzPts val="6400"/>
              <a:buNone/>
              <a:defRPr sz="6400"/>
            </a:lvl5pPr>
            <a:lvl6pPr lvl="5" algn="l" rtl="0">
              <a:lnSpc>
                <a:spcPct val="100000"/>
              </a:lnSpc>
              <a:spcBef>
                <a:spcPts val="0"/>
              </a:spcBef>
              <a:spcAft>
                <a:spcPts val="0"/>
              </a:spcAft>
              <a:buSzPts val="6400"/>
              <a:buNone/>
              <a:defRPr sz="6400"/>
            </a:lvl6pPr>
            <a:lvl7pPr lvl="6" algn="l" rtl="0">
              <a:lnSpc>
                <a:spcPct val="100000"/>
              </a:lnSpc>
              <a:spcBef>
                <a:spcPts val="0"/>
              </a:spcBef>
              <a:spcAft>
                <a:spcPts val="0"/>
              </a:spcAft>
              <a:buSzPts val="6400"/>
              <a:buNone/>
              <a:defRPr sz="6400"/>
            </a:lvl7pPr>
            <a:lvl8pPr lvl="7" algn="l" rtl="0">
              <a:lnSpc>
                <a:spcPct val="100000"/>
              </a:lnSpc>
              <a:spcBef>
                <a:spcPts val="0"/>
              </a:spcBef>
              <a:spcAft>
                <a:spcPts val="0"/>
              </a:spcAft>
              <a:buSzPts val="6400"/>
              <a:buNone/>
              <a:defRPr sz="6400"/>
            </a:lvl8pPr>
            <a:lvl9pPr lvl="8" algn="l" rtl="0">
              <a:lnSpc>
                <a:spcPct val="100000"/>
              </a:lnSpc>
              <a:spcBef>
                <a:spcPts val="0"/>
              </a:spcBef>
              <a:spcAft>
                <a:spcPts val="0"/>
              </a:spcAft>
              <a:buSzPts val="6400"/>
              <a:buNone/>
              <a:defRPr sz="6400"/>
            </a:lvl9pPr>
          </a:lstStyle>
          <a:p>
            <a:endParaRPr/>
          </a:p>
        </p:txBody>
      </p:sp>
      <p:sp>
        <p:nvSpPr>
          <p:cNvPr id="884" name="Google Shape;884;g103351f427f_0_92"/>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885"/>
        <p:cNvGrpSpPr/>
        <p:nvPr/>
      </p:nvGrpSpPr>
      <p:grpSpPr>
        <a:xfrm>
          <a:off x="0" y="0"/>
          <a:ext cx="0" cy="0"/>
          <a:chOff x="0" y="0"/>
          <a:chExt cx="0" cy="0"/>
        </a:xfrm>
      </p:grpSpPr>
      <p:sp>
        <p:nvSpPr>
          <p:cNvPr id="886" name="Google Shape;886;g103351f427f_0_95"/>
          <p:cNvSpPr/>
          <p:nvPr/>
        </p:nvSpPr>
        <p:spPr>
          <a:xfrm>
            <a:off x="6096000" y="-167"/>
            <a:ext cx="6096000" cy="6858000"/>
          </a:xfrm>
          <a:prstGeom prst="rect">
            <a:avLst/>
          </a:prstGeom>
          <a:solidFill>
            <a:schemeClr val="lt2"/>
          </a:solidFill>
          <a:ln>
            <a:noFill/>
          </a:ln>
        </p:spPr>
        <p:txBody>
          <a:bodyPr spcFirstLastPara="1" wrap="square" lIns="122025" tIns="122025" rIns="122025" bIns="1220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g103351f427f_0_95"/>
          <p:cNvSpPr txBox="1">
            <a:spLocks noGrp="1"/>
          </p:cNvSpPr>
          <p:nvPr>
            <p:ph type="title"/>
          </p:nvPr>
        </p:nvSpPr>
        <p:spPr>
          <a:xfrm>
            <a:off x="354000" y="1644233"/>
            <a:ext cx="5393700" cy="19764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5600"/>
              <a:buNone/>
              <a:defRPr sz="5600"/>
            </a:lvl1pPr>
            <a:lvl2pPr lvl="1" algn="ctr" rtl="0">
              <a:lnSpc>
                <a:spcPct val="100000"/>
              </a:lnSpc>
              <a:spcBef>
                <a:spcPts val="0"/>
              </a:spcBef>
              <a:spcAft>
                <a:spcPts val="0"/>
              </a:spcAft>
              <a:buSzPts val="5600"/>
              <a:buNone/>
              <a:defRPr sz="5600"/>
            </a:lvl2pPr>
            <a:lvl3pPr lvl="2" algn="ctr" rtl="0">
              <a:lnSpc>
                <a:spcPct val="100000"/>
              </a:lnSpc>
              <a:spcBef>
                <a:spcPts val="0"/>
              </a:spcBef>
              <a:spcAft>
                <a:spcPts val="0"/>
              </a:spcAft>
              <a:buSzPts val="5600"/>
              <a:buNone/>
              <a:defRPr sz="5600"/>
            </a:lvl3pPr>
            <a:lvl4pPr lvl="3" algn="ctr" rtl="0">
              <a:lnSpc>
                <a:spcPct val="100000"/>
              </a:lnSpc>
              <a:spcBef>
                <a:spcPts val="0"/>
              </a:spcBef>
              <a:spcAft>
                <a:spcPts val="0"/>
              </a:spcAft>
              <a:buSzPts val="5600"/>
              <a:buNone/>
              <a:defRPr sz="5600"/>
            </a:lvl4pPr>
            <a:lvl5pPr lvl="4" algn="ctr" rtl="0">
              <a:lnSpc>
                <a:spcPct val="100000"/>
              </a:lnSpc>
              <a:spcBef>
                <a:spcPts val="0"/>
              </a:spcBef>
              <a:spcAft>
                <a:spcPts val="0"/>
              </a:spcAft>
              <a:buSzPts val="5600"/>
              <a:buNone/>
              <a:defRPr sz="5600"/>
            </a:lvl5pPr>
            <a:lvl6pPr lvl="5" algn="ctr" rtl="0">
              <a:lnSpc>
                <a:spcPct val="100000"/>
              </a:lnSpc>
              <a:spcBef>
                <a:spcPts val="0"/>
              </a:spcBef>
              <a:spcAft>
                <a:spcPts val="0"/>
              </a:spcAft>
              <a:buSzPts val="5600"/>
              <a:buNone/>
              <a:defRPr sz="5600"/>
            </a:lvl6pPr>
            <a:lvl7pPr lvl="6" algn="ctr" rtl="0">
              <a:lnSpc>
                <a:spcPct val="100000"/>
              </a:lnSpc>
              <a:spcBef>
                <a:spcPts val="0"/>
              </a:spcBef>
              <a:spcAft>
                <a:spcPts val="0"/>
              </a:spcAft>
              <a:buSzPts val="5600"/>
              <a:buNone/>
              <a:defRPr sz="5600"/>
            </a:lvl7pPr>
            <a:lvl8pPr lvl="7" algn="ctr" rtl="0">
              <a:lnSpc>
                <a:spcPct val="100000"/>
              </a:lnSpc>
              <a:spcBef>
                <a:spcPts val="0"/>
              </a:spcBef>
              <a:spcAft>
                <a:spcPts val="0"/>
              </a:spcAft>
              <a:buSzPts val="5600"/>
              <a:buNone/>
              <a:defRPr sz="5600"/>
            </a:lvl8pPr>
            <a:lvl9pPr lvl="8" algn="ctr" rtl="0">
              <a:lnSpc>
                <a:spcPct val="100000"/>
              </a:lnSpc>
              <a:spcBef>
                <a:spcPts val="0"/>
              </a:spcBef>
              <a:spcAft>
                <a:spcPts val="0"/>
              </a:spcAft>
              <a:buSzPts val="5600"/>
              <a:buNone/>
              <a:defRPr sz="5600"/>
            </a:lvl9pPr>
          </a:lstStyle>
          <a:p>
            <a:endParaRPr/>
          </a:p>
        </p:txBody>
      </p:sp>
      <p:sp>
        <p:nvSpPr>
          <p:cNvPr id="888" name="Google Shape;888;g103351f427f_0_95"/>
          <p:cNvSpPr txBox="1">
            <a:spLocks noGrp="1"/>
          </p:cNvSpPr>
          <p:nvPr>
            <p:ph type="subTitle" idx="1"/>
          </p:nvPr>
        </p:nvSpPr>
        <p:spPr>
          <a:xfrm>
            <a:off x="354000" y="3737433"/>
            <a:ext cx="5393700" cy="1646700"/>
          </a:xfrm>
          <a:prstGeom prst="rect">
            <a:avLst/>
          </a:prstGeom>
          <a:noFill/>
          <a:ln>
            <a:noFill/>
          </a:ln>
        </p:spPr>
        <p:txBody>
          <a:bodyPr spcFirstLastPara="1" wrap="square" lIns="122025" tIns="122025" rIns="122025" bIns="1220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889" name="Google Shape;889;g103351f427f_0_95"/>
          <p:cNvSpPr txBox="1">
            <a:spLocks noGrp="1"/>
          </p:cNvSpPr>
          <p:nvPr>
            <p:ph type="body" idx="2"/>
          </p:nvPr>
        </p:nvSpPr>
        <p:spPr>
          <a:xfrm>
            <a:off x="6586000" y="965433"/>
            <a:ext cx="5115900" cy="4926900"/>
          </a:xfrm>
          <a:prstGeom prst="rect">
            <a:avLst/>
          </a:prstGeom>
          <a:noFill/>
          <a:ln>
            <a:noFill/>
          </a:ln>
        </p:spPr>
        <p:txBody>
          <a:bodyPr spcFirstLastPara="1" wrap="square" lIns="122025" tIns="122025" rIns="122025" bIns="122025" anchor="ctr" anchorCtr="0">
            <a:noAutofit/>
          </a:bodyPr>
          <a:lstStyle>
            <a:lvl1pPr marL="457200" lvl="0" indent="-381000" algn="l" rtl="0">
              <a:lnSpc>
                <a:spcPct val="115000"/>
              </a:lnSpc>
              <a:spcBef>
                <a:spcPts val="0"/>
              </a:spcBef>
              <a:spcAft>
                <a:spcPts val="0"/>
              </a:spcAft>
              <a:buSzPts val="2400"/>
              <a:buChar char="●"/>
              <a:defRPr/>
            </a:lvl1pPr>
            <a:lvl2pPr marL="914400" lvl="1" indent="-349250" algn="l" rtl="0">
              <a:lnSpc>
                <a:spcPct val="115000"/>
              </a:lnSpc>
              <a:spcBef>
                <a:spcPts val="2100"/>
              </a:spcBef>
              <a:spcAft>
                <a:spcPts val="0"/>
              </a:spcAft>
              <a:buSzPts val="1900"/>
              <a:buChar char="○"/>
              <a:defRPr/>
            </a:lvl2pPr>
            <a:lvl3pPr marL="1371600" lvl="2" indent="-349250" algn="l" rtl="0">
              <a:lnSpc>
                <a:spcPct val="115000"/>
              </a:lnSpc>
              <a:spcBef>
                <a:spcPts val="2100"/>
              </a:spcBef>
              <a:spcAft>
                <a:spcPts val="0"/>
              </a:spcAft>
              <a:buSzPts val="1900"/>
              <a:buChar char="■"/>
              <a:defRPr/>
            </a:lvl3pPr>
            <a:lvl4pPr marL="1828800" lvl="3" indent="-349250" algn="l" rtl="0">
              <a:lnSpc>
                <a:spcPct val="115000"/>
              </a:lnSpc>
              <a:spcBef>
                <a:spcPts val="2100"/>
              </a:spcBef>
              <a:spcAft>
                <a:spcPts val="0"/>
              </a:spcAft>
              <a:buSzPts val="1900"/>
              <a:buChar char="●"/>
              <a:defRPr/>
            </a:lvl4pPr>
            <a:lvl5pPr marL="2286000" lvl="4" indent="-349250" algn="l" rtl="0">
              <a:lnSpc>
                <a:spcPct val="115000"/>
              </a:lnSpc>
              <a:spcBef>
                <a:spcPts val="2100"/>
              </a:spcBef>
              <a:spcAft>
                <a:spcPts val="0"/>
              </a:spcAft>
              <a:buSzPts val="1900"/>
              <a:buChar char="○"/>
              <a:defRPr/>
            </a:lvl5pPr>
            <a:lvl6pPr marL="2743200" lvl="5" indent="-349250" algn="l" rtl="0">
              <a:lnSpc>
                <a:spcPct val="115000"/>
              </a:lnSpc>
              <a:spcBef>
                <a:spcPts val="2100"/>
              </a:spcBef>
              <a:spcAft>
                <a:spcPts val="0"/>
              </a:spcAft>
              <a:buSzPts val="1900"/>
              <a:buChar char="■"/>
              <a:defRPr/>
            </a:lvl6pPr>
            <a:lvl7pPr marL="3200400" lvl="6" indent="-349250" algn="l" rtl="0">
              <a:lnSpc>
                <a:spcPct val="115000"/>
              </a:lnSpc>
              <a:spcBef>
                <a:spcPts val="2100"/>
              </a:spcBef>
              <a:spcAft>
                <a:spcPts val="0"/>
              </a:spcAft>
              <a:buSzPts val="1900"/>
              <a:buChar char="●"/>
              <a:defRPr/>
            </a:lvl7pPr>
            <a:lvl8pPr marL="3657600" lvl="7" indent="-349250" algn="l" rtl="0">
              <a:lnSpc>
                <a:spcPct val="115000"/>
              </a:lnSpc>
              <a:spcBef>
                <a:spcPts val="2100"/>
              </a:spcBef>
              <a:spcAft>
                <a:spcPts val="0"/>
              </a:spcAft>
              <a:buSzPts val="1900"/>
              <a:buChar char="○"/>
              <a:defRPr/>
            </a:lvl8pPr>
            <a:lvl9pPr marL="4114800" lvl="8" indent="-349250" algn="l" rtl="0">
              <a:lnSpc>
                <a:spcPct val="115000"/>
              </a:lnSpc>
              <a:spcBef>
                <a:spcPts val="2100"/>
              </a:spcBef>
              <a:spcAft>
                <a:spcPts val="2100"/>
              </a:spcAft>
              <a:buSzPts val="1900"/>
              <a:buChar char="■"/>
              <a:defRPr/>
            </a:lvl9pPr>
          </a:lstStyle>
          <a:p>
            <a:endParaRPr/>
          </a:p>
        </p:txBody>
      </p:sp>
      <p:sp>
        <p:nvSpPr>
          <p:cNvPr id="890" name="Google Shape;890;g103351f427f_0_95"/>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with Image">
  <p:cSld name="Title with Image">
    <p:spTree>
      <p:nvGrpSpPr>
        <p:cNvPr id="1" name="Shape 91"/>
        <p:cNvGrpSpPr/>
        <p:nvPr/>
      </p:nvGrpSpPr>
      <p:grpSpPr>
        <a:xfrm>
          <a:off x="0" y="0"/>
          <a:ext cx="0" cy="0"/>
          <a:chOff x="0" y="0"/>
          <a:chExt cx="0" cy="0"/>
        </a:xfrm>
      </p:grpSpPr>
      <p:pic>
        <p:nvPicPr>
          <p:cNvPr id="92" name="Google Shape;92;p35"/>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93" name="Google Shape;93;p35"/>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0.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891"/>
        <p:cNvGrpSpPr/>
        <p:nvPr/>
      </p:nvGrpSpPr>
      <p:grpSpPr>
        <a:xfrm>
          <a:off x="0" y="0"/>
          <a:ext cx="0" cy="0"/>
          <a:chOff x="0" y="0"/>
          <a:chExt cx="0" cy="0"/>
        </a:xfrm>
      </p:grpSpPr>
      <p:sp>
        <p:nvSpPr>
          <p:cNvPr id="892" name="Google Shape;892;g103351f427f_0_101"/>
          <p:cNvSpPr txBox="1">
            <a:spLocks noGrp="1"/>
          </p:cNvSpPr>
          <p:nvPr>
            <p:ph type="body" idx="1"/>
          </p:nvPr>
        </p:nvSpPr>
        <p:spPr>
          <a:xfrm>
            <a:off x="415600" y="5640767"/>
            <a:ext cx="7998300" cy="806700"/>
          </a:xfrm>
          <a:prstGeom prst="rect">
            <a:avLst/>
          </a:prstGeom>
          <a:noFill/>
          <a:ln>
            <a:noFill/>
          </a:ln>
        </p:spPr>
        <p:txBody>
          <a:bodyPr spcFirstLastPara="1" wrap="square" lIns="122025" tIns="122025" rIns="122025" bIns="122025" anchor="ctr" anchorCtr="0">
            <a:noAutofit/>
          </a:bodyPr>
          <a:lstStyle>
            <a:lvl1pPr marL="457200" lvl="0" indent="-228600" algn="l" rtl="0">
              <a:lnSpc>
                <a:spcPct val="100000"/>
              </a:lnSpc>
              <a:spcBef>
                <a:spcPts val="0"/>
              </a:spcBef>
              <a:spcAft>
                <a:spcPts val="0"/>
              </a:spcAft>
              <a:buSzPts val="2400"/>
              <a:buNone/>
              <a:defRPr/>
            </a:lvl1pPr>
          </a:lstStyle>
          <a:p>
            <a:endParaRPr/>
          </a:p>
        </p:txBody>
      </p:sp>
      <p:sp>
        <p:nvSpPr>
          <p:cNvPr id="893" name="Google Shape;893;g103351f427f_0_101"/>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1.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894"/>
        <p:cNvGrpSpPr/>
        <p:nvPr/>
      </p:nvGrpSpPr>
      <p:grpSpPr>
        <a:xfrm>
          <a:off x="0" y="0"/>
          <a:ext cx="0" cy="0"/>
          <a:chOff x="0" y="0"/>
          <a:chExt cx="0" cy="0"/>
        </a:xfrm>
      </p:grpSpPr>
      <p:sp>
        <p:nvSpPr>
          <p:cNvPr id="895" name="Google Shape;895;g103351f427f_0_104"/>
          <p:cNvSpPr txBox="1">
            <a:spLocks noGrp="1"/>
          </p:cNvSpPr>
          <p:nvPr>
            <p:ph type="title" hasCustomPrompt="1"/>
          </p:nvPr>
        </p:nvSpPr>
        <p:spPr>
          <a:xfrm>
            <a:off x="415600" y="1474833"/>
            <a:ext cx="11360700" cy="2618100"/>
          </a:xfrm>
          <a:prstGeom prst="rect">
            <a:avLst/>
          </a:prstGeom>
          <a:noFill/>
          <a:ln>
            <a:noFill/>
          </a:ln>
        </p:spPr>
        <p:txBody>
          <a:bodyPr spcFirstLastPara="1" wrap="square" lIns="122025" tIns="122025" rIns="122025" bIns="122025" anchor="b" anchorCtr="0">
            <a:noAutofit/>
          </a:bodyPr>
          <a:lstStyle>
            <a:lvl1pPr lvl="0" algn="ctr" rtl="0">
              <a:lnSpc>
                <a:spcPct val="100000"/>
              </a:lnSpc>
              <a:spcBef>
                <a:spcPts val="0"/>
              </a:spcBef>
              <a:spcAft>
                <a:spcPts val="0"/>
              </a:spcAft>
              <a:buSzPts val="16100"/>
              <a:buNone/>
              <a:defRPr sz="16100"/>
            </a:lvl1pPr>
            <a:lvl2pPr lvl="1" algn="ctr" rtl="0">
              <a:lnSpc>
                <a:spcPct val="100000"/>
              </a:lnSpc>
              <a:spcBef>
                <a:spcPts val="0"/>
              </a:spcBef>
              <a:spcAft>
                <a:spcPts val="0"/>
              </a:spcAft>
              <a:buSzPts val="16100"/>
              <a:buNone/>
              <a:defRPr sz="16100"/>
            </a:lvl2pPr>
            <a:lvl3pPr lvl="2" algn="ctr" rtl="0">
              <a:lnSpc>
                <a:spcPct val="100000"/>
              </a:lnSpc>
              <a:spcBef>
                <a:spcPts val="0"/>
              </a:spcBef>
              <a:spcAft>
                <a:spcPts val="0"/>
              </a:spcAft>
              <a:buSzPts val="16100"/>
              <a:buNone/>
              <a:defRPr sz="16100"/>
            </a:lvl3pPr>
            <a:lvl4pPr lvl="3" algn="ctr" rtl="0">
              <a:lnSpc>
                <a:spcPct val="100000"/>
              </a:lnSpc>
              <a:spcBef>
                <a:spcPts val="0"/>
              </a:spcBef>
              <a:spcAft>
                <a:spcPts val="0"/>
              </a:spcAft>
              <a:buSzPts val="16100"/>
              <a:buNone/>
              <a:defRPr sz="16100"/>
            </a:lvl4pPr>
            <a:lvl5pPr lvl="4" algn="ctr" rtl="0">
              <a:lnSpc>
                <a:spcPct val="100000"/>
              </a:lnSpc>
              <a:spcBef>
                <a:spcPts val="0"/>
              </a:spcBef>
              <a:spcAft>
                <a:spcPts val="0"/>
              </a:spcAft>
              <a:buSzPts val="16100"/>
              <a:buNone/>
              <a:defRPr sz="16100"/>
            </a:lvl5pPr>
            <a:lvl6pPr lvl="5" algn="ctr" rtl="0">
              <a:lnSpc>
                <a:spcPct val="100000"/>
              </a:lnSpc>
              <a:spcBef>
                <a:spcPts val="0"/>
              </a:spcBef>
              <a:spcAft>
                <a:spcPts val="0"/>
              </a:spcAft>
              <a:buSzPts val="16100"/>
              <a:buNone/>
              <a:defRPr sz="16100"/>
            </a:lvl6pPr>
            <a:lvl7pPr lvl="6" algn="ctr" rtl="0">
              <a:lnSpc>
                <a:spcPct val="100000"/>
              </a:lnSpc>
              <a:spcBef>
                <a:spcPts val="0"/>
              </a:spcBef>
              <a:spcAft>
                <a:spcPts val="0"/>
              </a:spcAft>
              <a:buSzPts val="16100"/>
              <a:buNone/>
              <a:defRPr sz="16100"/>
            </a:lvl7pPr>
            <a:lvl8pPr lvl="7" algn="ctr" rtl="0">
              <a:lnSpc>
                <a:spcPct val="100000"/>
              </a:lnSpc>
              <a:spcBef>
                <a:spcPts val="0"/>
              </a:spcBef>
              <a:spcAft>
                <a:spcPts val="0"/>
              </a:spcAft>
              <a:buSzPts val="16100"/>
              <a:buNone/>
              <a:defRPr sz="16100"/>
            </a:lvl8pPr>
            <a:lvl9pPr lvl="8" algn="ctr" rtl="0">
              <a:lnSpc>
                <a:spcPct val="100000"/>
              </a:lnSpc>
              <a:spcBef>
                <a:spcPts val="0"/>
              </a:spcBef>
              <a:spcAft>
                <a:spcPts val="0"/>
              </a:spcAft>
              <a:buSzPts val="16100"/>
              <a:buNone/>
              <a:defRPr sz="16100"/>
            </a:lvl9pPr>
          </a:lstStyle>
          <a:p>
            <a:r>
              <a:t>xx%</a:t>
            </a:r>
          </a:p>
        </p:txBody>
      </p:sp>
      <p:sp>
        <p:nvSpPr>
          <p:cNvPr id="896" name="Google Shape;896;g103351f427f_0_104"/>
          <p:cNvSpPr txBox="1">
            <a:spLocks noGrp="1"/>
          </p:cNvSpPr>
          <p:nvPr>
            <p:ph type="body" idx="1"/>
          </p:nvPr>
        </p:nvSpPr>
        <p:spPr>
          <a:xfrm>
            <a:off x="415600" y="4202967"/>
            <a:ext cx="11360700" cy="1734300"/>
          </a:xfrm>
          <a:prstGeom prst="rect">
            <a:avLst/>
          </a:prstGeom>
          <a:noFill/>
          <a:ln>
            <a:noFill/>
          </a:ln>
        </p:spPr>
        <p:txBody>
          <a:bodyPr spcFirstLastPara="1" wrap="square" lIns="122025" tIns="122025" rIns="122025" bIns="122025" anchor="t" anchorCtr="0">
            <a:noAutofit/>
          </a:bodyPr>
          <a:lstStyle>
            <a:lvl1pPr marL="457200" lvl="0" indent="-381000" algn="ctr" rtl="0">
              <a:lnSpc>
                <a:spcPct val="115000"/>
              </a:lnSpc>
              <a:spcBef>
                <a:spcPts val="0"/>
              </a:spcBef>
              <a:spcAft>
                <a:spcPts val="0"/>
              </a:spcAft>
              <a:buSzPts val="2400"/>
              <a:buChar char="●"/>
              <a:defRPr/>
            </a:lvl1pPr>
            <a:lvl2pPr marL="914400" lvl="1" indent="-349250" algn="ctr" rtl="0">
              <a:lnSpc>
                <a:spcPct val="115000"/>
              </a:lnSpc>
              <a:spcBef>
                <a:spcPts val="2100"/>
              </a:spcBef>
              <a:spcAft>
                <a:spcPts val="0"/>
              </a:spcAft>
              <a:buSzPts val="1900"/>
              <a:buChar char="○"/>
              <a:defRPr/>
            </a:lvl2pPr>
            <a:lvl3pPr marL="1371600" lvl="2" indent="-349250" algn="ctr" rtl="0">
              <a:lnSpc>
                <a:spcPct val="115000"/>
              </a:lnSpc>
              <a:spcBef>
                <a:spcPts val="2100"/>
              </a:spcBef>
              <a:spcAft>
                <a:spcPts val="0"/>
              </a:spcAft>
              <a:buSzPts val="1900"/>
              <a:buChar char="■"/>
              <a:defRPr/>
            </a:lvl3pPr>
            <a:lvl4pPr marL="1828800" lvl="3" indent="-349250" algn="ctr" rtl="0">
              <a:lnSpc>
                <a:spcPct val="115000"/>
              </a:lnSpc>
              <a:spcBef>
                <a:spcPts val="2100"/>
              </a:spcBef>
              <a:spcAft>
                <a:spcPts val="0"/>
              </a:spcAft>
              <a:buSzPts val="1900"/>
              <a:buChar char="●"/>
              <a:defRPr/>
            </a:lvl4pPr>
            <a:lvl5pPr marL="2286000" lvl="4" indent="-349250" algn="ctr" rtl="0">
              <a:lnSpc>
                <a:spcPct val="115000"/>
              </a:lnSpc>
              <a:spcBef>
                <a:spcPts val="2100"/>
              </a:spcBef>
              <a:spcAft>
                <a:spcPts val="0"/>
              </a:spcAft>
              <a:buSzPts val="1900"/>
              <a:buChar char="○"/>
              <a:defRPr/>
            </a:lvl5pPr>
            <a:lvl6pPr marL="2743200" lvl="5" indent="-349250" algn="ctr" rtl="0">
              <a:lnSpc>
                <a:spcPct val="115000"/>
              </a:lnSpc>
              <a:spcBef>
                <a:spcPts val="2100"/>
              </a:spcBef>
              <a:spcAft>
                <a:spcPts val="0"/>
              </a:spcAft>
              <a:buSzPts val="1900"/>
              <a:buChar char="■"/>
              <a:defRPr/>
            </a:lvl6pPr>
            <a:lvl7pPr marL="3200400" lvl="6" indent="-349250" algn="ctr" rtl="0">
              <a:lnSpc>
                <a:spcPct val="115000"/>
              </a:lnSpc>
              <a:spcBef>
                <a:spcPts val="2100"/>
              </a:spcBef>
              <a:spcAft>
                <a:spcPts val="0"/>
              </a:spcAft>
              <a:buSzPts val="1900"/>
              <a:buChar char="●"/>
              <a:defRPr/>
            </a:lvl7pPr>
            <a:lvl8pPr marL="3657600" lvl="7" indent="-349250" algn="ctr" rtl="0">
              <a:lnSpc>
                <a:spcPct val="115000"/>
              </a:lnSpc>
              <a:spcBef>
                <a:spcPts val="2100"/>
              </a:spcBef>
              <a:spcAft>
                <a:spcPts val="0"/>
              </a:spcAft>
              <a:buSzPts val="1900"/>
              <a:buChar char="○"/>
              <a:defRPr/>
            </a:lvl8pPr>
            <a:lvl9pPr marL="4114800" lvl="8" indent="-349250" algn="ctr" rtl="0">
              <a:lnSpc>
                <a:spcPct val="115000"/>
              </a:lnSpc>
              <a:spcBef>
                <a:spcPts val="2100"/>
              </a:spcBef>
              <a:spcAft>
                <a:spcPts val="2100"/>
              </a:spcAft>
              <a:buSzPts val="1900"/>
              <a:buChar char="■"/>
              <a:defRPr/>
            </a:lvl9pPr>
          </a:lstStyle>
          <a:p>
            <a:endParaRPr/>
          </a:p>
        </p:txBody>
      </p:sp>
      <p:sp>
        <p:nvSpPr>
          <p:cNvPr id="897" name="Google Shape;897;g103351f427f_0_104"/>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2.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901"/>
        <p:cNvGrpSpPr/>
        <p:nvPr/>
      </p:nvGrpSpPr>
      <p:grpSpPr>
        <a:xfrm>
          <a:off x="0" y="0"/>
          <a:ext cx="0" cy="0"/>
          <a:chOff x="0" y="0"/>
          <a:chExt cx="0" cy="0"/>
        </a:xfrm>
      </p:grpSpPr>
      <p:sp>
        <p:nvSpPr>
          <p:cNvPr id="902" name="Google Shape;902;g105aabaaf14_0_89"/>
          <p:cNvSpPr txBox="1">
            <a:spLocks noGrp="1"/>
          </p:cNvSpPr>
          <p:nvPr>
            <p:ph type="title"/>
          </p:nvPr>
        </p:nvSpPr>
        <p:spPr>
          <a:xfrm>
            <a:off x="616933" y="501267"/>
            <a:ext cx="10873500" cy="640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903" name="Google Shape;903;g105aabaaf14_0_89"/>
          <p:cNvSpPr txBox="1">
            <a:spLocks noGrp="1"/>
          </p:cNvSpPr>
          <p:nvPr>
            <p:ph type="body" idx="1"/>
          </p:nvPr>
        </p:nvSpPr>
        <p:spPr>
          <a:xfrm>
            <a:off x="616933" y="1416699"/>
            <a:ext cx="10873500" cy="49401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904" name="Google Shape;904;g105aabaaf14_0_8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905" name="Google Shape;905;g105aabaaf14_0_89"/>
          <p:cNvSpPr/>
          <p:nvPr/>
        </p:nvSpPr>
        <p:spPr>
          <a:xfrm>
            <a:off x="9151863" y="6442533"/>
            <a:ext cx="27123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3.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906"/>
        <p:cNvGrpSpPr/>
        <p:nvPr/>
      </p:nvGrpSpPr>
      <p:grpSpPr>
        <a:xfrm>
          <a:off x="0" y="0"/>
          <a:ext cx="0" cy="0"/>
          <a:chOff x="0" y="0"/>
          <a:chExt cx="0" cy="0"/>
        </a:xfrm>
      </p:grpSpPr>
      <p:sp>
        <p:nvSpPr>
          <p:cNvPr id="907" name="Google Shape;907;g105aabaaf14_0_94"/>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908" name="Google Shape;908;g105aabaaf14_0_94"/>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909" name="Google Shape;909;g105aabaaf14_0_94"/>
          <p:cNvSpPr/>
          <p:nvPr/>
        </p:nvSpPr>
        <p:spPr>
          <a:xfrm>
            <a:off x="9642399" y="6442533"/>
            <a:ext cx="22221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4.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910"/>
        <p:cNvGrpSpPr/>
        <p:nvPr/>
      </p:nvGrpSpPr>
      <p:grpSpPr>
        <a:xfrm>
          <a:off x="0" y="0"/>
          <a:ext cx="0" cy="0"/>
          <a:chOff x="0" y="0"/>
          <a:chExt cx="0" cy="0"/>
        </a:xfrm>
      </p:grpSpPr>
      <p:sp>
        <p:nvSpPr>
          <p:cNvPr id="911" name="Google Shape;911;g105aabaaf14_0_98"/>
          <p:cNvSpPr txBox="1">
            <a:spLocks noGrp="1"/>
          </p:cNvSpPr>
          <p:nvPr>
            <p:ph type="title"/>
          </p:nvPr>
        </p:nvSpPr>
        <p:spPr>
          <a:xfrm>
            <a:off x="457200" y="914400"/>
            <a:ext cx="112473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912" name="Google Shape;912;g105aabaaf14_0_98"/>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913" name="Google Shape;913;g105aabaaf14_0_98"/>
          <p:cNvSpPr/>
          <p:nvPr/>
        </p:nvSpPr>
        <p:spPr>
          <a:xfrm>
            <a:off x="9319364" y="6442533"/>
            <a:ext cx="25452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5.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914"/>
        <p:cNvGrpSpPr/>
        <p:nvPr/>
      </p:nvGrpSpPr>
      <p:grpSpPr>
        <a:xfrm>
          <a:off x="0" y="0"/>
          <a:ext cx="0" cy="0"/>
          <a:chOff x="0" y="0"/>
          <a:chExt cx="0" cy="0"/>
        </a:xfrm>
      </p:grpSpPr>
      <p:pic>
        <p:nvPicPr>
          <p:cNvPr id="915" name="Google Shape;915;g105aabaaf14_0_102"/>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916" name="Google Shape;916;g105aabaaf14_0_102"/>
          <p:cNvSpPr txBox="1">
            <a:spLocks noGrp="1"/>
          </p:cNvSpPr>
          <p:nvPr>
            <p:ph type="title"/>
          </p:nvPr>
        </p:nvSpPr>
        <p:spPr>
          <a:xfrm>
            <a:off x="457200" y="3671455"/>
            <a:ext cx="11247300" cy="22719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6.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917"/>
        <p:cNvGrpSpPr/>
        <p:nvPr/>
      </p:nvGrpSpPr>
      <p:grpSpPr>
        <a:xfrm>
          <a:off x="0" y="0"/>
          <a:ext cx="0" cy="0"/>
          <a:chOff x="0" y="0"/>
          <a:chExt cx="0" cy="0"/>
        </a:xfrm>
      </p:grpSpPr>
      <p:sp>
        <p:nvSpPr>
          <p:cNvPr id="918" name="Google Shape;918;g105aabaaf14_0_105"/>
          <p:cNvSpPr txBox="1">
            <a:spLocks noGrp="1"/>
          </p:cNvSpPr>
          <p:nvPr>
            <p:ph type="ctrTitle"/>
          </p:nvPr>
        </p:nvSpPr>
        <p:spPr>
          <a:xfrm>
            <a:off x="1524000" y="1894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3764"/>
              </a:buClr>
              <a:buSzPts val="4400"/>
              <a:buFont typeface="Century Gothic"/>
              <a:buNone/>
              <a:defRPr sz="4400" b="0">
                <a:solidFill>
                  <a:srgbClr val="003764"/>
                </a:solidFill>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919" name="Google Shape;919;g105aabaaf14_0_105"/>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7.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920"/>
        <p:cNvGrpSpPr/>
        <p:nvPr/>
      </p:nvGrpSpPr>
      <p:grpSpPr>
        <a:xfrm>
          <a:off x="0" y="0"/>
          <a:ext cx="0" cy="0"/>
          <a:chOff x="0" y="0"/>
          <a:chExt cx="0" cy="0"/>
        </a:xfrm>
      </p:grpSpPr>
      <p:sp>
        <p:nvSpPr>
          <p:cNvPr id="921" name="Google Shape;921;g105aabaaf14_0_108"/>
          <p:cNvSpPr>
            <a:spLocks noGrp="1"/>
          </p:cNvSpPr>
          <p:nvPr>
            <p:ph type="pic" idx="2"/>
          </p:nvPr>
        </p:nvSpPr>
        <p:spPr>
          <a:xfrm>
            <a:off x="0" y="2192138"/>
            <a:ext cx="12192000" cy="4665900"/>
          </a:xfrm>
          <a:prstGeom prst="rect">
            <a:avLst/>
          </a:prstGeom>
          <a:noFill/>
          <a:ln>
            <a:noFill/>
          </a:ln>
        </p:spPr>
      </p:sp>
      <p:pic>
        <p:nvPicPr>
          <p:cNvPr id="922" name="Google Shape;922;g105aabaaf14_0_108" descr="A picture containing drawing, table&#10;&#10;Description automatically generated"/>
          <p:cNvPicPr preferRelativeResize="0"/>
          <p:nvPr/>
        </p:nvPicPr>
        <p:blipFill rotWithShape="1">
          <a:blip r:embed="rId2">
            <a:alphaModFix/>
          </a:blip>
          <a:srcRect/>
          <a:stretch/>
        </p:blipFill>
        <p:spPr>
          <a:xfrm>
            <a:off x="2229604" y="2938271"/>
            <a:ext cx="7732794" cy="981458"/>
          </a:xfrm>
          <a:prstGeom prst="rect">
            <a:avLst/>
          </a:prstGeom>
          <a:noFill/>
          <a:ln>
            <a:noFill/>
          </a:ln>
        </p:spPr>
      </p:pic>
      <p:pic>
        <p:nvPicPr>
          <p:cNvPr id="923" name="Google Shape;923;g105aabaaf14_0_108" descr="A picture containing drawing, table&#10;&#10;Description automatically generated"/>
          <p:cNvPicPr preferRelativeResize="0"/>
          <p:nvPr/>
        </p:nvPicPr>
        <p:blipFill rotWithShape="1">
          <a:blip r:embed="rId2">
            <a:alphaModFix/>
          </a:blip>
          <a:srcRect/>
          <a:stretch/>
        </p:blipFill>
        <p:spPr>
          <a:xfrm>
            <a:off x="116189" y="655299"/>
            <a:ext cx="7732794" cy="981458"/>
          </a:xfrm>
          <a:prstGeom prst="rect">
            <a:avLst/>
          </a:prstGeom>
          <a:noFill/>
          <a:ln>
            <a:noFill/>
          </a:ln>
        </p:spPr>
      </p:pic>
      <p:pic>
        <p:nvPicPr>
          <p:cNvPr id="924" name="Google Shape;924;g105aabaaf14_0_108"/>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925" name="Google Shape;925;g105aabaaf14_0_108"/>
          <p:cNvSpPr/>
          <p:nvPr/>
        </p:nvSpPr>
        <p:spPr>
          <a:xfrm>
            <a:off x="9498832" y="6442533"/>
            <a:ext cx="2365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8.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926"/>
        <p:cNvGrpSpPr/>
        <p:nvPr/>
      </p:nvGrpSpPr>
      <p:grpSpPr>
        <a:xfrm>
          <a:off x="0" y="0"/>
          <a:ext cx="0" cy="0"/>
          <a:chOff x="0" y="0"/>
          <a:chExt cx="0" cy="0"/>
        </a:xfrm>
      </p:grpSpPr>
      <p:sp>
        <p:nvSpPr>
          <p:cNvPr id="927" name="Google Shape;927;g105aabaaf14_0_114"/>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900"/>
              <a:buFont typeface="Arial"/>
              <a:buNone/>
            </a:pPr>
            <a:endParaRPr sz="1900" b="0" i="0" u="none" strike="noStrike" cap="none">
              <a:solidFill>
                <a:schemeClr val="dk1"/>
              </a:solidFill>
              <a:latin typeface="Century Gothic"/>
              <a:ea typeface="Century Gothic"/>
              <a:cs typeface="Century Gothic"/>
              <a:sym typeface="Century Gothic"/>
            </a:endParaRPr>
          </a:p>
        </p:txBody>
      </p:sp>
      <p:sp>
        <p:nvSpPr>
          <p:cNvPr id="928" name="Google Shape;928;g105aabaaf14_0_114"/>
          <p:cNvSpPr txBox="1">
            <a:spLocks noGrp="1"/>
          </p:cNvSpPr>
          <p:nvPr>
            <p:ph type="title"/>
          </p:nvPr>
        </p:nvSpPr>
        <p:spPr>
          <a:xfrm>
            <a:off x="457200" y="457200"/>
            <a:ext cx="7793100" cy="973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929" name="Google Shape;929;g105aabaaf14_0_114"/>
          <p:cNvSpPr>
            <a:spLocks noGrp="1"/>
          </p:cNvSpPr>
          <p:nvPr>
            <p:ph type="pic" idx="2"/>
          </p:nvPr>
        </p:nvSpPr>
        <p:spPr>
          <a:xfrm>
            <a:off x="0" y="1430819"/>
            <a:ext cx="12192000" cy="4764900"/>
          </a:xfrm>
          <a:prstGeom prst="rect">
            <a:avLst/>
          </a:prstGeom>
          <a:noFill/>
          <a:ln>
            <a:noFill/>
          </a:ln>
        </p:spPr>
      </p:sp>
      <p:pic>
        <p:nvPicPr>
          <p:cNvPr id="930" name="Google Shape;930;g105aabaaf14_0_114"/>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931" name="Google Shape;931;g105aabaaf14_0_114"/>
          <p:cNvSpPr/>
          <p:nvPr/>
        </p:nvSpPr>
        <p:spPr>
          <a:xfrm>
            <a:off x="9319364" y="6442533"/>
            <a:ext cx="25452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19.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932"/>
        <p:cNvGrpSpPr/>
        <p:nvPr/>
      </p:nvGrpSpPr>
      <p:grpSpPr>
        <a:xfrm>
          <a:off x="0" y="0"/>
          <a:ext cx="0" cy="0"/>
          <a:chOff x="0" y="0"/>
          <a:chExt cx="0" cy="0"/>
        </a:xfrm>
      </p:grpSpPr>
      <p:sp>
        <p:nvSpPr>
          <p:cNvPr id="933" name="Google Shape;933;g105aabaaf14_0_120"/>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cxnSp>
        <p:nvCxnSpPr>
          <p:cNvPr id="934" name="Google Shape;934;g105aabaaf14_0_120"/>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935" name="Google Shape;935;g105aabaaf14_0_120"/>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936" name="Google Shape;936;g105aabaaf14_0_120"/>
          <p:cNvSpPr txBox="1">
            <a:spLocks noGrp="1"/>
          </p:cNvSpPr>
          <p:nvPr>
            <p:ph type="body" idx="1"/>
          </p:nvPr>
        </p:nvSpPr>
        <p:spPr>
          <a:xfrm>
            <a:off x="457199" y="19202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37" name="Google Shape;937;g105aabaaf14_0_120"/>
          <p:cNvSpPr txBox="1">
            <a:spLocks noGrp="1"/>
          </p:cNvSpPr>
          <p:nvPr>
            <p:ph type="body" idx="2"/>
          </p:nvPr>
        </p:nvSpPr>
        <p:spPr>
          <a:xfrm>
            <a:off x="4434840" y="19202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938" name="Google Shape;938;g105aabaaf14_0_120"/>
          <p:cNvSpPr txBox="1">
            <a:spLocks noGrp="1"/>
          </p:cNvSpPr>
          <p:nvPr>
            <p:ph type="body" idx="3"/>
          </p:nvPr>
        </p:nvSpPr>
        <p:spPr>
          <a:xfrm>
            <a:off x="8412480" y="19202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939" name="Google Shape;939;g105aabaaf14_0_120"/>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940" name="Google Shape;940;g105aabaaf14_0_120"/>
          <p:cNvSpPr/>
          <p:nvPr/>
        </p:nvSpPr>
        <p:spPr>
          <a:xfrm>
            <a:off x="9594533" y="6442533"/>
            <a:ext cx="22701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94"/>
        <p:cNvGrpSpPr/>
        <p:nvPr/>
      </p:nvGrpSpPr>
      <p:grpSpPr>
        <a:xfrm>
          <a:off x="0" y="0"/>
          <a:ext cx="0" cy="0"/>
          <a:chOff x="0" y="0"/>
          <a:chExt cx="0" cy="0"/>
        </a:xfrm>
      </p:grpSpPr>
      <p:sp>
        <p:nvSpPr>
          <p:cNvPr id="95" name="Google Shape;95;p36"/>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96" name="Google Shape;96;p36"/>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0.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941"/>
        <p:cNvGrpSpPr/>
        <p:nvPr/>
      </p:nvGrpSpPr>
      <p:grpSpPr>
        <a:xfrm>
          <a:off x="0" y="0"/>
          <a:ext cx="0" cy="0"/>
          <a:chOff x="0" y="0"/>
          <a:chExt cx="0" cy="0"/>
        </a:xfrm>
      </p:grpSpPr>
      <p:sp>
        <p:nvSpPr>
          <p:cNvPr id="942" name="Google Shape;942;g105aabaaf14_0_129"/>
          <p:cNvSpPr>
            <a:spLocks noGrp="1"/>
          </p:cNvSpPr>
          <p:nvPr>
            <p:ph type="pic" idx="2"/>
          </p:nvPr>
        </p:nvSpPr>
        <p:spPr>
          <a:xfrm>
            <a:off x="6096000" y="0"/>
            <a:ext cx="6096000" cy="6858000"/>
          </a:xfrm>
          <a:prstGeom prst="rect">
            <a:avLst/>
          </a:prstGeom>
          <a:solidFill>
            <a:srgbClr val="FEFEFE"/>
          </a:solidFill>
          <a:ln>
            <a:noFill/>
          </a:ln>
        </p:spPr>
      </p:sp>
      <p:sp>
        <p:nvSpPr>
          <p:cNvPr id="943" name="Google Shape;943;g105aabaaf14_0_129"/>
          <p:cNvSpPr txBox="1">
            <a:spLocks noGrp="1"/>
          </p:cNvSpPr>
          <p:nvPr>
            <p:ph type="body" idx="1"/>
          </p:nvPr>
        </p:nvSpPr>
        <p:spPr>
          <a:xfrm>
            <a:off x="457199" y="1920240"/>
            <a:ext cx="51675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944" name="Google Shape;944;g105aabaaf14_0_129"/>
          <p:cNvSpPr txBox="1">
            <a:spLocks noGrp="1"/>
          </p:cNvSpPr>
          <p:nvPr>
            <p:ph type="title"/>
          </p:nvPr>
        </p:nvSpPr>
        <p:spPr>
          <a:xfrm>
            <a:off x="457200" y="457200"/>
            <a:ext cx="51675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pic>
        <p:nvPicPr>
          <p:cNvPr id="945" name="Google Shape;945;g105aabaaf14_0_12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946" name="Google Shape;946;g105aabaaf14_0_129"/>
          <p:cNvSpPr/>
          <p:nvPr/>
        </p:nvSpPr>
        <p:spPr>
          <a:xfrm>
            <a:off x="9606499" y="6442533"/>
            <a:ext cx="22581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21.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947"/>
        <p:cNvGrpSpPr/>
        <p:nvPr/>
      </p:nvGrpSpPr>
      <p:grpSpPr>
        <a:xfrm>
          <a:off x="0" y="0"/>
          <a:ext cx="0" cy="0"/>
          <a:chOff x="0" y="0"/>
          <a:chExt cx="0" cy="0"/>
        </a:xfrm>
      </p:grpSpPr>
      <p:sp>
        <p:nvSpPr>
          <p:cNvPr id="948" name="Google Shape;948;g105aabaaf14_0_135"/>
          <p:cNvSpPr>
            <a:spLocks noGrp="1"/>
          </p:cNvSpPr>
          <p:nvPr>
            <p:ph type="pic" idx="2"/>
          </p:nvPr>
        </p:nvSpPr>
        <p:spPr>
          <a:xfrm>
            <a:off x="6096000" y="0"/>
            <a:ext cx="6096000" cy="6858000"/>
          </a:xfrm>
          <a:prstGeom prst="rect">
            <a:avLst/>
          </a:prstGeom>
          <a:solidFill>
            <a:srgbClr val="FEFEFE"/>
          </a:solidFill>
          <a:ln>
            <a:noFill/>
          </a:ln>
        </p:spPr>
      </p:sp>
      <p:sp>
        <p:nvSpPr>
          <p:cNvPr id="949" name="Google Shape;949;g105aabaaf14_0_135"/>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950" name="Google Shape;950;g105aabaaf14_0_135"/>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pic>
        <p:nvPicPr>
          <p:cNvPr id="951" name="Google Shape;951;g105aabaaf14_0_135"/>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952" name="Google Shape;952;g105aabaaf14_0_135"/>
          <p:cNvSpPr/>
          <p:nvPr/>
        </p:nvSpPr>
        <p:spPr>
          <a:xfrm>
            <a:off x="9510799" y="6442533"/>
            <a:ext cx="2353500" cy="3075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500"/>
              <a:buFont typeface="Arial"/>
              <a:buNone/>
            </a:pPr>
            <a:r>
              <a:rPr lang="en-US" sz="1500" b="0" i="0" u="none" strike="noStrike" cap="none">
                <a:solidFill>
                  <a:srgbClr val="003764"/>
                </a:solidFill>
                <a:latin typeface="Century Gothic"/>
                <a:ea typeface="Century Gothic"/>
                <a:cs typeface="Century Gothic"/>
                <a:sym typeface="Century Gothic"/>
              </a:rPr>
              <a:t>The Power of Together</a:t>
            </a:r>
            <a:endParaRPr sz="1500" b="0" i="0" u="none" strike="noStrike" cap="none">
              <a:solidFill>
                <a:schemeClr val="lt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222.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953"/>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23.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54"/>
        <p:cNvGrpSpPr/>
        <p:nvPr/>
      </p:nvGrpSpPr>
      <p:grpSpPr>
        <a:xfrm>
          <a:off x="0" y="0"/>
          <a:ext cx="0" cy="0"/>
          <a:chOff x="0" y="0"/>
          <a:chExt cx="0" cy="0"/>
        </a:xfrm>
      </p:grpSpPr>
      <p:sp>
        <p:nvSpPr>
          <p:cNvPr id="955" name="Google Shape;955;g105aabaaf14_0_142"/>
          <p:cNvSpPr txBox="1">
            <a:spLocks noGrp="1"/>
          </p:cNvSpPr>
          <p:nvPr>
            <p:ph type="ctrTitle"/>
          </p:nvPr>
        </p:nvSpPr>
        <p:spPr>
          <a:xfrm>
            <a:off x="415611" y="992767"/>
            <a:ext cx="11360700" cy="27369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SzPts val="6900"/>
              <a:buNone/>
              <a:defRPr sz="6900"/>
            </a:lvl1pPr>
            <a:lvl2pPr lvl="1" algn="ctr" rtl="0">
              <a:lnSpc>
                <a:spcPct val="100000"/>
              </a:lnSpc>
              <a:spcBef>
                <a:spcPts val="0"/>
              </a:spcBef>
              <a:spcAft>
                <a:spcPts val="0"/>
              </a:spcAft>
              <a:buSzPts val="6900"/>
              <a:buNone/>
              <a:defRPr sz="6900"/>
            </a:lvl2pPr>
            <a:lvl3pPr lvl="2" algn="ctr" rtl="0">
              <a:lnSpc>
                <a:spcPct val="100000"/>
              </a:lnSpc>
              <a:spcBef>
                <a:spcPts val="0"/>
              </a:spcBef>
              <a:spcAft>
                <a:spcPts val="0"/>
              </a:spcAft>
              <a:buSzPts val="6900"/>
              <a:buNone/>
              <a:defRPr sz="6900"/>
            </a:lvl3pPr>
            <a:lvl4pPr lvl="3" algn="ctr" rtl="0">
              <a:lnSpc>
                <a:spcPct val="100000"/>
              </a:lnSpc>
              <a:spcBef>
                <a:spcPts val="0"/>
              </a:spcBef>
              <a:spcAft>
                <a:spcPts val="0"/>
              </a:spcAft>
              <a:buSzPts val="6900"/>
              <a:buNone/>
              <a:defRPr sz="6900"/>
            </a:lvl4pPr>
            <a:lvl5pPr lvl="4" algn="ctr" rtl="0">
              <a:lnSpc>
                <a:spcPct val="100000"/>
              </a:lnSpc>
              <a:spcBef>
                <a:spcPts val="0"/>
              </a:spcBef>
              <a:spcAft>
                <a:spcPts val="0"/>
              </a:spcAft>
              <a:buSzPts val="6900"/>
              <a:buNone/>
              <a:defRPr sz="6900"/>
            </a:lvl5pPr>
            <a:lvl6pPr lvl="5" algn="ctr" rtl="0">
              <a:lnSpc>
                <a:spcPct val="100000"/>
              </a:lnSpc>
              <a:spcBef>
                <a:spcPts val="0"/>
              </a:spcBef>
              <a:spcAft>
                <a:spcPts val="0"/>
              </a:spcAft>
              <a:buSzPts val="6900"/>
              <a:buNone/>
              <a:defRPr sz="6900"/>
            </a:lvl6pPr>
            <a:lvl7pPr lvl="6" algn="ctr" rtl="0">
              <a:lnSpc>
                <a:spcPct val="100000"/>
              </a:lnSpc>
              <a:spcBef>
                <a:spcPts val="0"/>
              </a:spcBef>
              <a:spcAft>
                <a:spcPts val="0"/>
              </a:spcAft>
              <a:buSzPts val="6900"/>
              <a:buNone/>
              <a:defRPr sz="6900"/>
            </a:lvl7pPr>
            <a:lvl8pPr lvl="7" algn="ctr" rtl="0">
              <a:lnSpc>
                <a:spcPct val="100000"/>
              </a:lnSpc>
              <a:spcBef>
                <a:spcPts val="0"/>
              </a:spcBef>
              <a:spcAft>
                <a:spcPts val="0"/>
              </a:spcAft>
              <a:buSzPts val="6900"/>
              <a:buNone/>
              <a:defRPr sz="6900"/>
            </a:lvl8pPr>
            <a:lvl9pPr lvl="8" algn="ctr" rtl="0">
              <a:lnSpc>
                <a:spcPct val="100000"/>
              </a:lnSpc>
              <a:spcBef>
                <a:spcPts val="0"/>
              </a:spcBef>
              <a:spcAft>
                <a:spcPts val="0"/>
              </a:spcAft>
              <a:buSzPts val="6900"/>
              <a:buNone/>
              <a:defRPr sz="6900"/>
            </a:lvl9pPr>
          </a:lstStyle>
          <a:p>
            <a:endParaRPr/>
          </a:p>
        </p:txBody>
      </p:sp>
      <p:sp>
        <p:nvSpPr>
          <p:cNvPr id="956" name="Google Shape;956;g105aabaaf14_0_142"/>
          <p:cNvSpPr txBox="1">
            <a:spLocks noGrp="1"/>
          </p:cNvSpPr>
          <p:nvPr>
            <p:ph type="subTitle" idx="1"/>
          </p:nvPr>
        </p:nvSpPr>
        <p:spPr>
          <a:xfrm>
            <a:off x="415600" y="3778833"/>
            <a:ext cx="11360700" cy="1056900"/>
          </a:xfrm>
          <a:prstGeom prst="rect">
            <a:avLst/>
          </a:prstGeom>
          <a:noFill/>
          <a:ln>
            <a:noFill/>
          </a:ln>
        </p:spPr>
        <p:txBody>
          <a:bodyPr spcFirstLastPara="1" wrap="square" lIns="0" tIns="0" rIns="0" bIns="0" anchor="t" anchorCtr="0">
            <a:noAutofit/>
          </a:bodyPr>
          <a:lstStyle>
            <a:lvl1pPr lvl="0" algn="ctr" rtl="0">
              <a:lnSpc>
                <a:spcPct val="100000"/>
              </a:lnSpc>
              <a:spcBef>
                <a:spcPts val="1200"/>
              </a:spcBef>
              <a:spcAft>
                <a:spcPts val="0"/>
              </a:spcAft>
              <a:buSzPts val="3700"/>
              <a:buNone/>
              <a:defRPr sz="3700"/>
            </a:lvl1pPr>
            <a:lvl2pPr lvl="1" algn="ctr" rtl="0">
              <a:lnSpc>
                <a:spcPct val="100000"/>
              </a:lnSpc>
              <a:spcBef>
                <a:spcPts val="1200"/>
              </a:spcBef>
              <a:spcAft>
                <a:spcPts val="0"/>
              </a:spcAft>
              <a:buSzPts val="3700"/>
              <a:buNone/>
              <a:defRPr sz="3700"/>
            </a:lvl2pPr>
            <a:lvl3pPr lvl="2" algn="ctr" rtl="0">
              <a:lnSpc>
                <a:spcPct val="100000"/>
              </a:lnSpc>
              <a:spcBef>
                <a:spcPts val="1200"/>
              </a:spcBef>
              <a:spcAft>
                <a:spcPts val="0"/>
              </a:spcAft>
              <a:buSzPts val="3700"/>
              <a:buNone/>
              <a:defRPr sz="3700"/>
            </a:lvl3pPr>
            <a:lvl4pPr lvl="3" algn="ctr" rtl="0">
              <a:lnSpc>
                <a:spcPct val="100000"/>
              </a:lnSpc>
              <a:spcBef>
                <a:spcPts val="1200"/>
              </a:spcBef>
              <a:spcAft>
                <a:spcPts val="0"/>
              </a:spcAft>
              <a:buSzPts val="3700"/>
              <a:buNone/>
              <a:defRPr sz="3700"/>
            </a:lvl4pPr>
            <a:lvl5pPr lvl="4" algn="ctr" rtl="0">
              <a:lnSpc>
                <a:spcPct val="100000"/>
              </a:lnSpc>
              <a:spcBef>
                <a:spcPts val="1200"/>
              </a:spcBef>
              <a:spcAft>
                <a:spcPts val="0"/>
              </a:spcAft>
              <a:buSzPts val="3700"/>
              <a:buNone/>
              <a:defRPr sz="3700"/>
            </a:lvl5pPr>
            <a:lvl6pPr lvl="5" algn="ctr" rtl="0">
              <a:lnSpc>
                <a:spcPct val="100000"/>
              </a:lnSpc>
              <a:spcBef>
                <a:spcPts val="500"/>
              </a:spcBef>
              <a:spcAft>
                <a:spcPts val="0"/>
              </a:spcAft>
              <a:buSzPts val="3700"/>
              <a:buNone/>
              <a:defRPr sz="3700"/>
            </a:lvl6pPr>
            <a:lvl7pPr lvl="6" algn="ctr" rtl="0">
              <a:lnSpc>
                <a:spcPct val="100000"/>
              </a:lnSpc>
              <a:spcBef>
                <a:spcPts val="500"/>
              </a:spcBef>
              <a:spcAft>
                <a:spcPts val="0"/>
              </a:spcAft>
              <a:buSzPts val="3700"/>
              <a:buNone/>
              <a:defRPr sz="3700"/>
            </a:lvl7pPr>
            <a:lvl8pPr lvl="7" algn="ctr" rtl="0">
              <a:lnSpc>
                <a:spcPct val="100000"/>
              </a:lnSpc>
              <a:spcBef>
                <a:spcPts val="500"/>
              </a:spcBef>
              <a:spcAft>
                <a:spcPts val="0"/>
              </a:spcAft>
              <a:buSzPts val="3700"/>
              <a:buNone/>
              <a:defRPr sz="3700"/>
            </a:lvl8pPr>
            <a:lvl9pPr lvl="8" algn="ctr" rtl="0">
              <a:lnSpc>
                <a:spcPct val="100000"/>
              </a:lnSpc>
              <a:spcBef>
                <a:spcPts val="500"/>
              </a:spcBef>
              <a:spcAft>
                <a:spcPts val="0"/>
              </a:spcAft>
              <a:buSzPts val="3700"/>
              <a:buNone/>
              <a:defRPr sz="3700"/>
            </a:lvl9pPr>
          </a:lstStyle>
          <a:p>
            <a:endParaRPr/>
          </a:p>
        </p:txBody>
      </p:sp>
      <p:sp>
        <p:nvSpPr>
          <p:cNvPr id="957" name="Google Shape;957;g105aabaaf14_0_14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24.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958"/>
        <p:cNvGrpSpPr/>
        <p:nvPr/>
      </p:nvGrpSpPr>
      <p:grpSpPr>
        <a:xfrm>
          <a:off x="0" y="0"/>
          <a:ext cx="0" cy="0"/>
          <a:chOff x="0" y="0"/>
          <a:chExt cx="0" cy="0"/>
        </a:xfrm>
      </p:grpSpPr>
      <p:sp>
        <p:nvSpPr>
          <p:cNvPr id="959" name="Google Shape;959;g105aabaaf14_0_146"/>
          <p:cNvSpPr txBox="1">
            <a:spLocks noGrp="1"/>
          </p:cNvSpPr>
          <p:nvPr>
            <p:ph type="title"/>
          </p:nvPr>
        </p:nvSpPr>
        <p:spPr>
          <a:xfrm>
            <a:off x="415600" y="593367"/>
            <a:ext cx="11360700" cy="7635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SzPts val="4000"/>
              <a:buNone/>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
        <p:nvSpPr>
          <p:cNvPr id="960" name="Google Shape;960;g105aabaaf14_0_146"/>
          <p:cNvSpPr txBox="1">
            <a:spLocks noGrp="1"/>
          </p:cNvSpPr>
          <p:nvPr>
            <p:ph type="body" idx="1"/>
          </p:nvPr>
        </p:nvSpPr>
        <p:spPr>
          <a:xfrm>
            <a:off x="415600" y="1536633"/>
            <a:ext cx="11360700" cy="45552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SzPts val="2400"/>
              <a:buChar char="•"/>
              <a:defRPr/>
            </a:lvl1pPr>
            <a:lvl2pPr marL="914400" lvl="1" indent="-355600" algn="l" rtl="0">
              <a:lnSpc>
                <a:spcPct val="100000"/>
              </a:lnSpc>
              <a:spcBef>
                <a:spcPts val="1200"/>
              </a:spcBef>
              <a:spcAft>
                <a:spcPts val="0"/>
              </a:spcAft>
              <a:buSzPts val="2000"/>
              <a:buChar char="•"/>
              <a:defRPr/>
            </a:lvl2pPr>
            <a:lvl3pPr marL="1371600" lvl="2" indent="-355600" algn="l" rtl="0">
              <a:lnSpc>
                <a:spcPct val="100000"/>
              </a:lnSpc>
              <a:spcBef>
                <a:spcPts val="1200"/>
              </a:spcBef>
              <a:spcAft>
                <a:spcPts val="0"/>
              </a:spcAft>
              <a:buSzPts val="2000"/>
              <a:buChar char="•"/>
              <a:defRPr/>
            </a:lvl3pPr>
            <a:lvl4pPr marL="1828800" lvl="3" indent="-355600" algn="l" rtl="0">
              <a:lnSpc>
                <a:spcPct val="100000"/>
              </a:lnSpc>
              <a:spcBef>
                <a:spcPts val="1200"/>
              </a:spcBef>
              <a:spcAft>
                <a:spcPts val="0"/>
              </a:spcAft>
              <a:buSzPts val="2000"/>
              <a:buChar char="•"/>
              <a:defRPr/>
            </a:lvl4pPr>
            <a:lvl5pPr marL="2286000" lvl="4" indent="-355600" algn="l" rtl="0">
              <a:lnSpc>
                <a:spcPct val="100000"/>
              </a:lnSpc>
              <a:spcBef>
                <a:spcPts val="1200"/>
              </a:spcBef>
              <a:spcAft>
                <a:spcPts val="0"/>
              </a:spcAft>
              <a:buSzPts val="2000"/>
              <a:buChar char="•"/>
              <a:defRPr/>
            </a:lvl5pPr>
            <a:lvl6pPr marL="2743200" lvl="5" indent="-349250" algn="l" rtl="0">
              <a:lnSpc>
                <a:spcPct val="90000"/>
              </a:lnSpc>
              <a:spcBef>
                <a:spcPts val="500"/>
              </a:spcBef>
              <a:spcAft>
                <a:spcPts val="0"/>
              </a:spcAft>
              <a:buSzPts val="1900"/>
              <a:buChar char="•"/>
              <a:defRPr/>
            </a:lvl6pPr>
            <a:lvl7pPr marL="3200400" lvl="6" indent="-349250" algn="l" rtl="0">
              <a:lnSpc>
                <a:spcPct val="90000"/>
              </a:lnSpc>
              <a:spcBef>
                <a:spcPts val="500"/>
              </a:spcBef>
              <a:spcAft>
                <a:spcPts val="0"/>
              </a:spcAft>
              <a:buSzPts val="1900"/>
              <a:buChar char="•"/>
              <a:defRPr/>
            </a:lvl7pPr>
            <a:lvl8pPr marL="3657600" lvl="7" indent="-349250" algn="l" rtl="0">
              <a:lnSpc>
                <a:spcPct val="90000"/>
              </a:lnSpc>
              <a:spcBef>
                <a:spcPts val="500"/>
              </a:spcBef>
              <a:spcAft>
                <a:spcPts val="0"/>
              </a:spcAft>
              <a:buSzPts val="1900"/>
              <a:buChar char="•"/>
              <a:defRPr/>
            </a:lvl8pPr>
            <a:lvl9pPr marL="4114800" lvl="8" indent="-349250" algn="l" rtl="0">
              <a:lnSpc>
                <a:spcPct val="90000"/>
              </a:lnSpc>
              <a:spcBef>
                <a:spcPts val="500"/>
              </a:spcBef>
              <a:spcAft>
                <a:spcPts val="0"/>
              </a:spcAft>
              <a:buSzPts val="1900"/>
              <a:buChar char="•"/>
              <a:defRPr/>
            </a:lvl9pPr>
          </a:lstStyle>
          <a:p>
            <a:endParaRPr/>
          </a:p>
        </p:txBody>
      </p:sp>
      <p:sp>
        <p:nvSpPr>
          <p:cNvPr id="961" name="Google Shape;961;g105aabaaf14_0_14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marL="0" marR="0" lvl="0"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1pPr>
            <a:lvl2pPr marL="0" marR="0" lvl="1"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2pPr>
            <a:lvl3pPr marL="0" marR="0" lvl="2"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3pPr>
            <a:lvl4pPr marL="0" marR="0" lvl="3"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4pPr>
            <a:lvl5pPr marL="0" marR="0" lvl="4"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5pPr>
            <a:lvl6pPr marL="0" marR="0" lvl="5"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6pPr>
            <a:lvl7pPr marL="0" marR="0" lvl="6"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7pPr>
            <a:lvl8pPr marL="0" marR="0" lvl="7"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8pPr>
            <a:lvl9pPr marL="0" marR="0" lvl="8" indent="0" algn="l" rtl="0">
              <a:lnSpc>
                <a:spcPct val="100000"/>
              </a:lnSpc>
              <a:spcBef>
                <a:spcPts val="0"/>
              </a:spcBef>
              <a:spcAft>
                <a:spcPts val="0"/>
              </a:spcAft>
              <a:buClr>
                <a:srgbClr val="000000"/>
              </a:buClr>
              <a:buSzPts val="1900"/>
              <a:buFont typeface="Arial"/>
              <a:buNone/>
              <a:defRPr sz="1900" b="0" i="0" u="none" strike="noStrike" cap="none">
                <a:solidFill>
                  <a:srgbClr val="000000"/>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97"/>
        <p:cNvGrpSpPr/>
        <p:nvPr/>
      </p:nvGrpSpPr>
      <p:grpSpPr>
        <a:xfrm>
          <a:off x="0" y="0"/>
          <a:ext cx="0" cy="0"/>
          <a:chOff x="0" y="0"/>
          <a:chExt cx="0" cy="0"/>
        </a:xfrm>
      </p:grpSpPr>
      <p:pic>
        <p:nvPicPr>
          <p:cNvPr id="98" name="Google Shape;98;p3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99" name="Google Shape;99;p37"/>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0070C0"/>
              </a:buClr>
              <a:buSzPts val="4000"/>
              <a:buFont typeface="Century Gothic"/>
              <a:buNone/>
              <a:defRPr sz="40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100"/>
        <p:cNvGrpSpPr/>
        <p:nvPr/>
      </p:nvGrpSpPr>
      <p:grpSpPr>
        <a:xfrm>
          <a:off x="0" y="0"/>
          <a:ext cx="0" cy="0"/>
          <a:chOff x="0" y="0"/>
          <a:chExt cx="0" cy="0"/>
        </a:xfrm>
      </p:grpSpPr>
      <p:sp>
        <p:nvSpPr>
          <p:cNvPr id="101" name="Google Shape;101;p38"/>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2" name="Google Shape;102;p38"/>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matchingName="Statement 1">
  <p:cSld name="Statement 1">
    <p:bg>
      <p:bgPr>
        <a:blipFill>
          <a:blip r:embed="rId2">
            <a:alphaModFix/>
          </a:blip>
          <a:stretch>
            <a:fillRect/>
          </a:stretch>
        </a:blipFill>
        <a:effectLst/>
      </p:bgPr>
    </p:bg>
    <p:spTree>
      <p:nvGrpSpPr>
        <p:cNvPr id="1" name="Shape 103"/>
        <p:cNvGrpSpPr/>
        <p:nvPr/>
      </p:nvGrpSpPr>
      <p:grpSpPr>
        <a:xfrm>
          <a:off x="0" y="0"/>
          <a:ext cx="0" cy="0"/>
          <a:chOff x="0" y="0"/>
          <a:chExt cx="0" cy="0"/>
        </a:xfrm>
      </p:grpSpPr>
      <p:sp>
        <p:nvSpPr>
          <p:cNvPr id="104" name="Google Shape;104;p39"/>
          <p:cNvSpPr txBox="1">
            <a:spLocks noGrp="1"/>
          </p:cNvSpPr>
          <p:nvPr>
            <p:ph type="title"/>
          </p:nvPr>
        </p:nvSpPr>
        <p:spPr>
          <a:xfrm>
            <a:off x="457200" y="4353243"/>
            <a:ext cx="11247120" cy="2103120"/>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Single Block/Image">
  <p:cSld name="Single Block/Image">
    <p:spTree>
      <p:nvGrpSpPr>
        <p:cNvPr id="1" name="Shape 105"/>
        <p:cNvGrpSpPr/>
        <p:nvPr/>
      </p:nvGrpSpPr>
      <p:grpSpPr>
        <a:xfrm>
          <a:off x="0" y="0"/>
          <a:ext cx="0" cy="0"/>
          <a:chOff x="0" y="0"/>
          <a:chExt cx="0" cy="0"/>
        </a:xfrm>
      </p:grpSpPr>
      <p:sp>
        <p:nvSpPr>
          <p:cNvPr id="106" name="Google Shape;106;p40"/>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07" name="Google Shape;107;p40"/>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8" name="Google Shape;108;p40"/>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109"/>
        <p:cNvGrpSpPr/>
        <p:nvPr/>
      </p:nvGrpSpPr>
      <p:grpSpPr>
        <a:xfrm>
          <a:off x="0" y="0"/>
          <a:ext cx="0" cy="0"/>
          <a:chOff x="0" y="0"/>
          <a:chExt cx="0" cy="0"/>
        </a:xfrm>
      </p:grpSpPr>
      <p:sp>
        <p:nvSpPr>
          <p:cNvPr id="110" name="Google Shape;110;p41"/>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11" name="Google Shape;111;p41"/>
          <p:cNvSpPr txBox="1">
            <a:spLocks noGrp="1"/>
          </p:cNvSpPr>
          <p:nvPr>
            <p:ph type="body" idx="1"/>
          </p:nvPr>
        </p:nvSpPr>
        <p:spPr>
          <a:xfrm>
            <a:off x="457199" y="1920240"/>
            <a:ext cx="530352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41"/>
          <p:cNvSpPr txBox="1">
            <a:spLocks noGrp="1"/>
          </p:cNvSpPr>
          <p:nvPr>
            <p:ph type="body" idx="2"/>
          </p:nvPr>
        </p:nvSpPr>
        <p:spPr>
          <a:xfrm>
            <a:off x="6428508" y="1920240"/>
            <a:ext cx="530352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113"/>
        <p:cNvGrpSpPr/>
        <p:nvPr/>
      </p:nvGrpSpPr>
      <p:grpSpPr>
        <a:xfrm>
          <a:off x="0" y="0"/>
          <a:ext cx="0" cy="0"/>
          <a:chOff x="0" y="0"/>
          <a:chExt cx="0" cy="0"/>
        </a:xfrm>
      </p:grpSpPr>
      <p:sp>
        <p:nvSpPr>
          <p:cNvPr id="114" name="Google Shape;114;p42"/>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115" name="Google Shape;115;p42"/>
          <p:cNvCxnSpPr/>
          <p:nvPr/>
        </p:nvCxnSpPr>
        <p:spPr>
          <a:xfrm rot="10800000">
            <a:off x="4088447" y="1920240"/>
            <a:ext cx="0" cy="4526280"/>
          </a:xfrm>
          <a:prstGeom prst="straightConnector1">
            <a:avLst/>
          </a:prstGeom>
          <a:noFill/>
          <a:ln w="12700" cap="flat" cmpd="sng">
            <a:solidFill>
              <a:srgbClr val="0070C0"/>
            </a:solidFill>
            <a:prstDash val="solid"/>
            <a:miter lim="800000"/>
            <a:headEnd type="none" w="sm" len="sm"/>
            <a:tailEnd type="none" w="sm" len="sm"/>
          </a:ln>
        </p:spPr>
      </p:cxnSp>
      <p:cxnSp>
        <p:nvCxnSpPr>
          <p:cNvPr id="116" name="Google Shape;116;p42"/>
          <p:cNvCxnSpPr/>
          <p:nvPr/>
        </p:nvCxnSpPr>
        <p:spPr>
          <a:xfrm rot="10800000">
            <a:off x="8103553" y="1920240"/>
            <a:ext cx="0" cy="4526280"/>
          </a:xfrm>
          <a:prstGeom prst="straightConnector1">
            <a:avLst/>
          </a:prstGeom>
          <a:noFill/>
          <a:ln w="12700" cap="flat" cmpd="sng">
            <a:solidFill>
              <a:srgbClr val="0070C0"/>
            </a:solidFill>
            <a:prstDash val="solid"/>
            <a:miter lim="800000"/>
            <a:headEnd type="none" w="sm" len="sm"/>
            <a:tailEnd type="none" w="sm" len="sm"/>
          </a:ln>
        </p:spPr>
      </p:cxnSp>
      <p:sp>
        <p:nvSpPr>
          <p:cNvPr id="117" name="Google Shape;117;p42"/>
          <p:cNvSpPr txBox="1">
            <a:spLocks noGrp="1"/>
          </p:cNvSpPr>
          <p:nvPr>
            <p:ph type="body" idx="1"/>
          </p:nvPr>
        </p:nvSpPr>
        <p:spPr>
          <a:xfrm>
            <a:off x="457199" y="1920240"/>
            <a:ext cx="329184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8" name="Google Shape;118;p42"/>
          <p:cNvSpPr txBox="1">
            <a:spLocks noGrp="1"/>
          </p:cNvSpPr>
          <p:nvPr>
            <p:ph type="body" idx="2"/>
          </p:nvPr>
        </p:nvSpPr>
        <p:spPr>
          <a:xfrm>
            <a:off x="4434840" y="1920240"/>
            <a:ext cx="329184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9" name="Google Shape;119;p42"/>
          <p:cNvSpPr txBox="1">
            <a:spLocks noGrp="1"/>
          </p:cNvSpPr>
          <p:nvPr>
            <p:ph type="body" idx="3"/>
          </p:nvPr>
        </p:nvSpPr>
        <p:spPr>
          <a:xfrm>
            <a:off x="8412480" y="1920240"/>
            <a:ext cx="3291840"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120"/>
        <p:cNvGrpSpPr/>
        <p:nvPr/>
      </p:nvGrpSpPr>
      <p:grpSpPr>
        <a:xfrm>
          <a:off x="0" y="0"/>
          <a:ext cx="0" cy="0"/>
          <a:chOff x="0" y="0"/>
          <a:chExt cx="0" cy="0"/>
        </a:xfrm>
      </p:grpSpPr>
      <p:sp>
        <p:nvSpPr>
          <p:cNvPr id="121" name="Google Shape;121;p43"/>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2" name="Google Shape;122;p43"/>
          <p:cNvSpPr txBox="1">
            <a:spLocks noGrp="1"/>
          </p:cNvSpPr>
          <p:nvPr>
            <p:ph type="body" idx="1"/>
          </p:nvPr>
        </p:nvSpPr>
        <p:spPr>
          <a:xfrm>
            <a:off x="457199" y="1920240"/>
            <a:ext cx="5167746" cy="4526280"/>
          </a:xfrm>
          <a:prstGeom prst="rect">
            <a:avLst/>
          </a:prstGeom>
          <a:noFill/>
          <a:ln>
            <a:noFill/>
          </a:ln>
        </p:spPr>
        <p:txBody>
          <a:bodyPr spcFirstLastPara="1" wrap="square" lIns="0" tIns="0" rIns="0" bIns="0" anchor="t" anchorCtr="0">
            <a:norm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3" name="Google Shape;123;p43"/>
          <p:cNvSpPr txBox="1">
            <a:spLocks noGrp="1"/>
          </p:cNvSpPr>
          <p:nvPr>
            <p:ph type="title"/>
          </p:nvPr>
        </p:nvSpPr>
        <p:spPr>
          <a:xfrm>
            <a:off x="457200" y="457200"/>
            <a:ext cx="5167745"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lt1"/>
        </a:solidFill>
        <a:effectLst/>
      </p:bgPr>
    </p:bg>
    <p:spTree>
      <p:nvGrpSpPr>
        <p:cNvPr id="1" name="Shape 1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124"/>
        <p:cNvGrpSpPr/>
        <p:nvPr/>
      </p:nvGrpSpPr>
      <p:grpSpPr>
        <a:xfrm>
          <a:off x="0" y="0"/>
          <a:ext cx="0" cy="0"/>
          <a:chOff x="0" y="0"/>
          <a:chExt cx="0" cy="0"/>
        </a:xfrm>
      </p:grpSpPr>
      <p:sp>
        <p:nvSpPr>
          <p:cNvPr id="125" name="Google Shape;125;p44"/>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26" name="Google Shape;126;p44"/>
          <p:cNvSpPr txBox="1">
            <a:spLocks noGrp="1"/>
          </p:cNvSpPr>
          <p:nvPr>
            <p:ph type="body" idx="1"/>
          </p:nvPr>
        </p:nvSpPr>
        <p:spPr>
          <a:xfrm>
            <a:off x="6858000" y="457200"/>
            <a:ext cx="4572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27" name="Google Shape;127;p44"/>
          <p:cNvSpPr txBox="1">
            <a:spLocks noGrp="1"/>
          </p:cNvSpPr>
          <p:nvPr>
            <p:ph type="body" idx="3"/>
          </p:nvPr>
        </p:nvSpPr>
        <p:spPr>
          <a:xfrm>
            <a:off x="1280612" y="457200"/>
            <a:ext cx="3429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31.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128"/>
        <p:cNvGrpSpPr/>
        <p:nvPr/>
      </p:nvGrpSpPr>
      <p:grpSpPr>
        <a:xfrm>
          <a:off x="0" y="0"/>
          <a:ext cx="0" cy="0"/>
          <a:chOff x="0" y="0"/>
          <a:chExt cx="0" cy="0"/>
        </a:xfrm>
      </p:grpSpPr>
      <p:sp>
        <p:nvSpPr>
          <p:cNvPr id="129" name="Google Shape;129;p45"/>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rm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130" name="Google Shape;130;p45"/>
          <p:cNvSpPr txBox="1">
            <a:spLocks noGrp="1"/>
          </p:cNvSpPr>
          <p:nvPr>
            <p:ph type="body" idx="1"/>
          </p:nvPr>
        </p:nvSpPr>
        <p:spPr>
          <a:xfrm>
            <a:off x="6858000" y="457200"/>
            <a:ext cx="4572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131" name="Google Shape;131;p45"/>
          <p:cNvSpPr txBox="1">
            <a:spLocks noGrp="1"/>
          </p:cNvSpPr>
          <p:nvPr>
            <p:ph type="body" idx="3"/>
          </p:nvPr>
        </p:nvSpPr>
        <p:spPr>
          <a:xfrm>
            <a:off x="1280612" y="457200"/>
            <a:ext cx="3429000" cy="5999163"/>
          </a:xfrm>
          <a:prstGeom prst="rect">
            <a:avLst/>
          </a:prstGeom>
          <a:noFill/>
          <a:ln>
            <a:noFill/>
          </a:ln>
        </p:spPr>
        <p:txBody>
          <a:bodyPr spcFirstLastPara="1" wrap="square" lIns="0" tIns="0" rIns="0" bIns="0" anchor="ctr" anchorCtr="0">
            <a:norm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32"/>
        <p:cNvGrpSpPr/>
        <p:nvPr/>
      </p:nvGrpSpPr>
      <p:grpSpPr>
        <a:xfrm>
          <a:off x="0" y="0"/>
          <a:ext cx="0" cy="0"/>
          <a:chOff x="0" y="0"/>
          <a:chExt cx="0" cy="0"/>
        </a:xfrm>
      </p:grpSpPr>
      <p:sp>
        <p:nvSpPr>
          <p:cNvPr id="133" name="Google Shape;133;p46"/>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3.xml><?xml version="1.0" encoding="utf-8"?>
<p:sldLayout xmlns:a="http://schemas.openxmlformats.org/drawingml/2006/main" xmlns:r="http://schemas.openxmlformats.org/officeDocument/2006/relationships" xmlns:p="http://schemas.openxmlformats.org/presentationml/2006/main" matchingName="Title Only/Image">
  <p:cSld name="Title Only/Image">
    <p:spTree>
      <p:nvGrpSpPr>
        <p:cNvPr id="1" name="Shape 134"/>
        <p:cNvGrpSpPr/>
        <p:nvPr/>
      </p:nvGrpSpPr>
      <p:grpSpPr>
        <a:xfrm>
          <a:off x="0" y="0"/>
          <a:ext cx="0" cy="0"/>
          <a:chOff x="0" y="0"/>
          <a:chExt cx="0" cy="0"/>
        </a:xfrm>
      </p:grpSpPr>
      <p:sp>
        <p:nvSpPr>
          <p:cNvPr id="135" name="Google Shape;135;p47"/>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136" name="Google Shape;136;p47"/>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chemeClr val="dk1"/>
              </a:buClr>
              <a:buSzPts val="4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4.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137"/>
        <p:cNvGrpSpPr/>
        <p:nvPr/>
      </p:nvGrpSpPr>
      <p:grpSpPr>
        <a:xfrm>
          <a:off x="0" y="0"/>
          <a:ext cx="0" cy="0"/>
          <a:chOff x="0" y="0"/>
          <a:chExt cx="0" cy="0"/>
        </a:xfrm>
      </p:grpSpPr>
      <p:sp>
        <p:nvSpPr>
          <p:cNvPr id="138" name="Google Shape;138;p48"/>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9"/>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140"/>
        <p:cNvGrpSpPr/>
        <p:nvPr/>
      </p:nvGrpSpPr>
      <p:grpSpPr>
        <a:xfrm>
          <a:off x="0" y="0"/>
          <a:ext cx="0" cy="0"/>
          <a:chOff x="0" y="0"/>
          <a:chExt cx="0" cy="0"/>
        </a:xfrm>
      </p:grpSpPr>
      <p:sp>
        <p:nvSpPr>
          <p:cNvPr id="141" name="Google Shape;141;p50"/>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50"/>
          <p:cNvSpPr txBox="1">
            <a:spLocks noGrp="1"/>
          </p:cNvSpPr>
          <p:nvPr>
            <p:ph type="subTitle" idx="1"/>
          </p:nvPr>
        </p:nvSpPr>
        <p:spPr>
          <a:xfrm>
            <a:off x="1524000" y="3602038"/>
            <a:ext cx="9144000" cy="1655762"/>
          </a:xfrm>
          <a:prstGeom prst="rect">
            <a:avLst/>
          </a:prstGeom>
          <a:noFill/>
          <a:ln>
            <a:noFill/>
          </a:ln>
        </p:spPr>
        <p:txBody>
          <a:bodyPr spcFirstLastPara="1" wrap="square" lIns="0" tIns="0" rIns="0" bIns="0" anchor="t" anchorCtr="0">
            <a:normAutofit/>
          </a:bodyPr>
          <a:lstStyle>
            <a:lvl1pPr lvl="0" algn="ctr">
              <a:lnSpc>
                <a:spcPct val="100000"/>
              </a:lnSpc>
              <a:spcBef>
                <a:spcPts val="1200"/>
              </a:spcBef>
              <a:spcAft>
                <a:spcPts val="0"/>
              </a:spcAft>
              <a:buClr>
                <a:schemeClr val="dk1"/>
              </a:buClr>
              <a:buSzPts val="2400"/>
              <a:buNone/>
              <a:defRPr sz="2400"/>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143"/>
        <p:cNvGrpSpPr/>
        <p:nvPr/>
      </p:nvGrpSpPr>
      <p:grpSpPr>
        <a:xfrm>
          <a:off x="0" y="0"/>
          <a:ext cx="0" cy="0"/>
          <a:chOff x="0" y="0"/>
          <a:chExt cx="0" cy="0"/>
        </a:xfrm>
      </p:grpSpPr>
      <p:sp>
        <p:nvSpPr>
          <p:cNvPr id="144" name="Google Shape;144;p51"/>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8.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148"/>
        <p:cNvGrpSpPr/>
        <p:nvPr/>
      </p:nvGrpSpPr>
      <p:grpSpPr>
        <a:xfrm>
          <a:off x="0" y="0"/>
          <a:ext cx="0" cy="0"/>
          <a:chOff x="0" y="0"/>
          <a:chExt cx="0" cy="0"/>
        </a:xfrm>
      </p:grpSpPr>
      <p:pic>
        <p:nvPicPr>
          <p:cNvPr id="149" name="Google Shape;149;gaf08894b2b_0_421"/>
          <p:cNvPicPr preferRelativeResize="0"/>
          <p:nvPr/>
        </p:nvPicPr>
        <p:blipFill rotWithShape="1">
          <a:blip r:embed="rId2">
            <a:alphaModFix/>
          </a:blip>
          <a:srcRect/>
          <a:stretch/>
        </p:blipFill>
        <p:spPr>
          <a:xfrm>
            <a:off x="3099684" y="2461628"/>
            <a:ext cx="5962153" cy="779372"/>
          </a:xfrm>
          <a:prstGeom prst="rect">
            <a:avLst/>
          </a:prstGeom>
          <a:noFill/>
          <a:ln>
            <a:noFill/>
          </a:ln>
        </p:spPr>
      </p:pic>
      <p:sp>
        <p:nvSpPr>
          <p:cNvPr id="150" name="Google Shape;150;gaf08894b2b_0_421"/>
          <p:cNvSpPr txBox="1">
            <a:spLocks noGrp="1"/>
          </p:cNvSpPr>
          <p:nvPr>
            <p:ph type="title"/>
          </p:nvPr>
        </p:nvSpPr>
        <p:spPr>
          <a:xfrm>
            <a:off x="457200" y="3671455"/>
            <a:ext cx="11247300" cy="22719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3764"/>
              </a:buClr>
              <a:buSzPts val="3600"/>
              <a:buFont typeface="Century Gothic"/>
              <a:buNone/>
              <a:defRPr sz="3600" b="0" i="0" cap="none">
                <a:solidFill>
                  <a:srgbClr val="003764"/>
                </a:solidFill>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39.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151"/>
        <p:cNvGrpSpPr/>
        <p:nvPr/>
      </p:nvGrpSpPr>
      <p:grpSpPr>
        <a:xfrm>
          <a:off x="0" y="0"/>
          <a:ext cx="0" cy="0"/>
          <a:chOff x="0" y="0"/>
          <a:chExt cx="0" cy="0"/>
        </a:xfrm>
      </p:grpSpPr>
      <p:sp>
        <p:nvSpPr>
          <p:cNvPr id="152" name="Google Shape;152;gaf08894b2b_0_424"/>
          <p:cNvSpPr txBox="1">
            <a:spLocks noGrp="1"/>
          </p:cNvSpPr>
          <p:nvPr>
            <p:ph type="ctrTitle"/>
          </p:nvPr>
        </p:nvSpPr>
        <p:spPr>
          <a:xfrm>
            <a:off x="1524000" y="1894900"/>
            <a:ext cx="9144000" cy="6675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3764"/>
              </a:buClr>
              <a:buSzPts val="4400"/>
              <a:buFont typeface="Century Gothic"/>
              <a:buNone/>
              <a:defRPr sz="4400" b="0">
                <a:solidFill>
                  <a:srgbClr val="003764"/>
                </a:solidFill>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53" name="Google Shape;153;gaf08894b2b_0_424"/>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2">
  <p:cSld name="Section 2">
    <p:bg>
      <p:bgPr>
        <a:solidFill>
          <a:schemeClr val="lt1"/>
        </a:solidFill>
        <a:effectLst/>
      </p:bgPr>
    </p:bg>
    <p:spTree>
      <p:nvGrpSpPr>
        <p:cNvPr id="1" name="Shape 20"/>
        <p:cNvGrpSpPr/>
        <p:nvPr/>
      </p:nvGrpSpPr>
      <p:grpSpPr>
        <a:xfrm>
          <a:off x="0" y="0"/>
          <a:ext cx="0" cy="0"/>
          <a:chOff x="0" y="0"/>
          <a:chExt cx="0" cy="0"/>
        </a:xfrm>
      </p:grpSpPr>
      <p:sp>
        <p:nvSpPr>
          <p:cNvPr id="21" name="Google Shape;21;p21"/>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rgbClr val="0070C0"/>
              </a:buClr>
              <a:buSzPts val="4400"/>
              <a:buFont typeface="Century Gothic"/>
              <a:buNone/>
              <a:defRPr sz="44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154"/>
        <p:cNvGrpSpPr/>
        <p:nvPr/>
      </p:nvGrpSpPr>
      <p:grpSpPr>
        <a:xfrm>
          <a:off x="0" y="0"/>
          <a:ext cx="0" cy="0"/>
          <a:chOff x="0" y="0"/>
          <a:chExt cx="0" cy="0"/>
        </a:xfrm>
      </p:grpSpPr>
      <p:sp>
        <p:nvSpPr>
          <p:cNvPr id="155" name="Google Shape;155;gaf08894b2b_0_427"/>
          <p:cNvSpPr txBox="1">
            <a:spLocks noGrp="1"/>
          </p:cNvSpPr>
          <p:nvPr>
            <p:ph type="title"/>
          </p:nvPr>
        </p:nvSpPr>
        <p:spPr>
          <a:xfrm>
            <a:off x="457200" y="914400"/>
            <a:ext cx="112473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56" name="Google Shape;156;gaf08894b2b_0_427"/>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157" name="Google Shape;157;gaf08894b2b_0_427"/>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matchingName="Statement 1">
  <p:cSld name="Statement 1">
    <p:bg>
      <p:bgPr>
        <a:solidFill>
          <a:schemeClr val="lt1"/>
        </a:solidFill>
        <a:effectLst/>
      </p:bgPr>
    </p:bg>
    <p:spTree>
      <p:nvGrpSpPr>
        <p:cNvPr id="1" name="Shape 158"/>
        <p:cNvGrpSpPr/>
        <p:nvPr/>
      </p:nvGrpSpPr>
      <p:grpSpPr>
        <a:xfrm>
          <a:off x="0" y="0"/>
          <a:ext cx="0" cy="0"/>
          <a:chOff x="0" y="0"/>
          <a:chExt cx="0" cy="0"/>
        </a:xfrm>
      </p:grpSpPr>
      <p:sp>
        <p:nvSpPr>
          <p:cNvPr id="159" name="Google Shape;159;gaf08894b2b_0_431"/>
          <p:cNvSpPr>
            <a:spLocks noGrp="1"/>
          </p:cNvSpPr>
          <p:nvPr>
            <p:ph type="pic" idx="2"/>
          </p:nvPr>
        </p:nvSpPr>
        <p:spPr>
          <a:xfrm>
            <a:off x="0" y="2192138"/>
            <a:ext cx="12192000" cy="4665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pic>
        <p:nvPicPr>
          <p:cNvPr id="160" name="Google Shape;160;gaf08894b2b_0_431" descr="A picture containing drawing, table&#10;&#10;Description automatically generated"/>
          <p:cNvPicPr preferRelativeResize="0"/>
          <p:nvPr/>
        </p:nvPicPr>
        <p:blipFill rotWithShape="1">
          <a:blip r:embed="rId2">
            <a:alphaModFix/>
          </a:blip>
          <a:srcRect/>
          <a:stretch/>
        </p:blipFill>
        <p:spPr>
          <a:xfrm>
            <a:off x="2229604" y="2938271"/>
            <a:ext cx="7732795" cy="981458"/>
          </a:xfrm>
          <a:prstGeom prst="rect">
            <a:avLst/>
          </a:prstGeom>
          <a:noFill/>
          <a:ln>
            <a:noFill/>
          </a:ln>
        </p:spPr>
      </p:pic>
      <p:pic>
        <p:nvPicPr>
          <p:cNvPr id="161" name="Google Shape;161;gaf08894b2b_0_431" descr="A picture containing drawing, table&#10;&#10;Description automatically generated"/>
          <p:cNvPicPr preferRelativeResize="0"/>
          <p:nvPr/>
        </p:nvPicPr>
        <p:blipFill rotWithShape="1">
          <a:blip r:embed="rId2">
            <a:alphaModFix/>
          </a:blip>
          <a:srcRect/>
          <a:stretch/>
        </p:blipFill>
        <p:spPr>
          <a:xfrm>
            <a:off x="116189" y="655299"/>
            <a:ext cx="7732795" cy="981458"/>
          </a:xfrm>
          <a:prstGeom prst="rect">
            <a:avLst/>
          </a:prstGeom>
          <a:noFill/>
          <a:ln>
            <a:noFill/>
          </a:ln>
        </p:spPr>
      </p:pic>
      <p:pic>
        <p:nvPicPr>
          <p:cNvPr id="162" name="Google Shape;162;gaf08894b2b_0_431"/>
          <p:cNvPicPr preferRelativeResize="0"/>
          <p:nvPr/>
        </p:nvPicPr>
        <p:blipFill rotWithShape="1">
          <a:blip r:embed="rId3">
            <a:alphaModFix/>
          </a:blip>
          <a:srcRect/>
          <a:stretch/>
        </p:blipFill>
        <p:spPr>
          <a:xfrm>
            <a:off x="457200" y="6442546"/>
            <a:ext cx="1954186" cy="251816"/>
          </a:xfrm>
          <a:prstGeom prst="rect">
            <a:avLst/>
          </a:prstGeom>
          <a:noFill/>
          <a:ln>
            <a:noFill/>
          </a:ln>
        </p:spPr>
      </p:pic>
      <p:sp>
        <p:nvSpPr>
          <p:cNvPr id="163" name="Google Shape;163;gaf08894b2b_0_431"/>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matchingName="1_Statement 1">
  <p:cSld name="1_Statement 1">
    <p:bg>
      <p:bgPr>
        <a:solidFill>
          <a:schemeClr val="lt1"/>
        </a:solidFill>
        <a:effectLst/>
      </p:bgPr>
    </p:bg>
    <p:spTree>
      <p:nvGrpSpPr>
        <p:cNvPr id="1" name="Shape 164"/>
        <p:cNvGrpSpPr/>
        <p:nvPr/>
      </p:nvGrpSpPr>
      <p:grpSpPr>
        <a:xfrm>
          <a:off x="0" y="0"/>
          <a:ext cx="0" cy="0"/>
          <a:chOff x="0" y="0"/>
          <a:chExt cx="0" cy="0"/>
        </a:xfrm>
      </p:grpSpPr>
      <p:sp>
        <p:nvSpPr>
          <p:cNvPr id="165" name="Google Shape;165;gaf08894b2b_0_437"/>
          <p:cNvSpPr/>
          <p:nvPr/>
        </p:nvSpPr>
        <p:spPr>
          <a:xfrm>
            <a:off x="-1" y="0"/>
            <a:ext cx="12192000" cy="1971900"/>
          </a:xfrm>
          <a:prstGeom prst="rect">
            <a:avLst/>
          </a:prstGeom>
          <a:solidFill>
            <a:schemeClr val="lt1"/>
          </a:solidFill>
          <a:ln>
            <a:noFill/>
          </a:ln>
        </p:spPr>
        <p:txBody>
          <a:bodyPr spcFirstLastPara="1" wrap="square" lIns="91425" tIns="91425" rIns="91425" bIns="91425" anchor="ctr" anchorCtr="0">
            <a:noAutofit/>
          </a:bodyPr>
          <a:lstStyle/>
          <a:p>
            <a:pPr marL="0" marR="0" lvl="0" indent="0" algn="ctr" rtl="0">
              <a:spcBef>
                <a:spcPts val="0"/>
              </a:spcBef>
              <a:spcAft>
                <a:spcPts val="0"/>
              </a:spcAft>
              <a:buNone/>
            </a:pPr>
            <a:endParaRPr sz="1900">
              <a:solidFill>
                <a:schemeClr val="dk1"/>
              </a:solidFill>
              <a:latin typeface="Century Gothic"/>
              <a:ea typeface="Century Gothic"/>
              <a:cs typeface="Century Gothic"/>
              <a:sym typeface="Century Gothic"/>
            </a:endParaRPr>
          </a:p>
        </p:txBody>
      </p:sp>
      <p:sp>
        <p:nvSpPr>
          <p:cNvPr id="166" name="Google Shape;166;gaf08894b2b_0_437"/>
          <p:cNvSpPr txBox="1">
            <a:spLocks noGrp="1"/>
          </p:cNvSpPr>
          <p:nvPr>
            <p:ph type="title"/>
          </p:nvPr>
        </p:nvSpPr>
        <p:spPr>
          <a:xfrm>
            <a:off x="457200" y="457200"/>
            <a:ext cx="7793100" cy="973500"/>
          </a:xfrm>
          <a:prstGeom prst="rect">
            <a:avLst/>
          </a:prstGeom>
          <a:noFill/>
          <a:ln>
            <a:noFill/>
          </a:ln>
        </p:spPr>
        <p:txBody>
          <a:bodyPr spcFirstLastPara="1" wrap="square" lIns="0" tIns="0" rIns="0" bIns="0" anchor="ctr" anchorCtr="0">
            <a:noAutofit/>
          </a:bodyPr>
          <a:lstStyle>
            <a:lvl1pPr lvl="0" algn="l" rtl="0">
              <a:lnSpc>
                <a:spcPct val="100000"/>
              </a:lnSpc>
              <a:spcBef>
                <a:spcPts val="0"/>
              </a:spcBef>
              <a:spcAft>
                <a:spcPts val="0"/>
              </a:spcAft>
              <a:buClr>
                <a:srgbClr val="009ADE"/>
              </a:buClr>
              <a:buSzPts val="4000"/>
              <a:buFont typeface="Century Gothic"/>
              <a:buNone/>
              <a:defRPr sz="4000" b="0" i="0" cap="none">
                <a:solidFill>
                  <a:srgbClr val="009ADE"/>
                </a:solidFill>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67" name="Google Shape;167;gaf08894b2b_0_437"/>
          <p:cNvSpPr>
            <a:spLocks noGrp="1"/>
          </p:cNvSpPr>
          <p:nvPr>
            <p:ph type="pic" idx="2"/>
          </p:nvPr>
        </p:nvSpPr>
        <p:spPr>
          <a:xfrm>
            <a:off x="0" y="1430819"/>
            <a:ext cx="12192000" cy="4764900"/>
          </a:xfrm>
          <a:prstGeom prst="rect">
            <a:avLst/>
          </a:prstGeom>
          <a:no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pic>
        <p:nvPicPr>
          <p:cNvPr id="168" name="Google Shape;168;gaf08894b2b_0_437"/>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169" name="Google Shape;169;gaf08894b2b_0_437"/>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170"/>
        <p:cNvGrpSpPr/>
        <p:nvPr/>
      </p:nvGrpSpPr>
      <p:grpSpPr>
        <a:xfrm>
          <a:off x="0" y="0"/>
          <a:ext cx="0" cy="0"/>
          <a:chOff x="0" y="0"/>
          <a:chExt cx="0" cy="0"/>
        </a:xfrm>
      </p:grpSpPr>
      <p:sp>
        <p:nvSpPr>
          <p:cNvPr id="171" name="Google Shape;171;gaf08894b2b_0_443"/>
          <p:cNvSpPr txBox="1">
            <a:spLocks noGrp="1"/>
          </p:cNvSpPr>
          <p:nvPr>
            <p:ph type="title"/>
          </p:nvPr>
        </p:nvSpPr>
        <p:spPr>
          <a:xfrm>
            <a:off x="616944" y="501268"/>
            <a:ext cx="108735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solidFill>
                  <a:srgbClr val="009ADE"/>
                </a:solidFill>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172" name="Google Shape;172;gaf08894b2b_0_443"/>
          <p:cNvSpPr txBox="1">
            <a:spLocks noGrp="1"/>
          </p:cNvSpPr>
          <p:nvPr>
            <p:ph type="body" idx="1"/>
          </p:nvPr>
        </p:nvSpPr>
        <p:spPr>
          <a:xfrm>
            <a:off x="616946" y="1513840"/>
            <a:ext cx="10873500" cy="443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173" name="Google Shape;173;gaf08894b2b_0_443"/>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174" name="Google Shape;174;gaf08894b2b_0_443"/>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175"/>
        <p:cNvGrpSpPr/>
        <p:nvPr/>
      </p:nvGrpSpPr>
      <p:grpSpPr>
        <a:xfrm>
          <a:off x="0" y="0"/>
          <a:ext cx="0" cy="0"/>
          <a:chOff x="0" y="0"/>
          <a:chExt cx="0" cy="0"/>
        </a:xfrm>
      </p:grpSpPr>
      <p:sp>
        <p:nvSpPr>
          <p:cNvPr id="176" name="Google Shape;176;gaf08894b2b_0_448"/>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cxnSp>
        <p:nvCxnSpPr>
          <p:cNvPr id="177" name="Google Shape;177;gaf08894b2b_0_448"/>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178" name="Google Shape;178;gaf08894b2b_0_448"/>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179" name="Google Shape;179;gaf08894b2b_0_448"/>
          <p:cNvSpPr txBox="1">
            <a:spLocks noGrp="1"/>
          </p:cNvSpPr>
          <p:nvPr>
            <p:ph type="body" idx="1"/>
          </p:nvPr>
        </p:nvSpPr>
        <p:spPr>
          <a:xfrm>
            <a:off x="457199" y="16154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80" name="Google Shape;180;gaf08894b2b_0_448"/>
          <p:cNvSpPr txBox="1">
            <a:spLocks noGrp="1"/>
          </p:cNvSpPr>
          <p:nvPr>
            <p:ph type="body" idx="2"/>
          </p:nvPr>
        </p:nvSpPr>
        <p:spPr>
          <a:xfrm>
            <a:off x="4434840" y="16154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sp>
        <p:nvSpPr>
          <p:cNvPr id="181" name="Google Shape;181;gaf08894b2b_0_448"/>
          <p:cNvSpPr txBox="1">
            <a:spLocks noGrp="1"/>
          </p:cNvSpPr>
          <p:nvPr>
            <p:ph type="body" idx="3"/>
          </p:nvPr>
        </p:nvSpPr>
        <p:spPr>
          <a:xfrm>
            <a:off x="8412480" y="1615440"/>
            <a:ext cx="32919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dk1"/>
              </a:buClr>
              <a:buSzPts val="1900"/>
              <a:buChar char="•"/>
              <a:defRPr/>
            </a:lvl6pPr>
            <a:lvl7pPr marL="3200400" lvl="6" indent="-349250" algn="l" rtl="0">
              <a:lnSpc>
                <a:spcPct val="90000"/>
              </a:lnSpc>
              <a:spcBef>
                <a:spcPts val="500"/>
              </a:spcBef>
              <a:spcAft>
                <a:spcPts val="0"/>
              </a:spcAft>
              <a:buClr>
                <a:schemeClr val="dk1"/>
              </a:buClr>
              <a:buSzPts val="1900"/>
              <a:buChar char="•"/>
              <a:defRPr/>
            </a:lvl7pPr>
            <a:lvl8pPr marL="3657600" lvl="7" indent="-349250" algn="l" rtl="0">
              <a:lnSpc>
                <a:spcPct val="90000"/>
              </a:lnSpc>
              <a:spcBef>
                <a:spcPts val="500"/>
              </a:spcBef>
              <a:spcAft>
                <a:spcPts val="0"/>
              </a:spcAft>
              <a:buClr>
                <a:schemeClr val="dk1"/>
              </a:buClr>
              <a:buSzPts val="1900"/>
              <a:buChar char="•"/>
              <a:defRPr/>
            </a:lvl8pPr>
            <a:lvl9pPr marL="4114800" lvl="8" indent="-349250" algn="l" rtl="0">
              <a:lnSpc>
                <a:spcPct val="90000"/>
              </a:lnSpc>
              <a:spcBef>
                <a:spcPts val="500"/>
              </a:spcBef>
              <a:spcAft>
                <a:spcPts val="0"/>
              </a:spcAft>
              <a:buClr>
                <a:schemeClr val="dk1"/>
              </a:buClr>
              <a:buSzPts val="1900"/>
              <a:buChar char="•"/>
              <a:defRPr/>
            </a:lvl9pPr>
          </a:lstStyle>
          <a:p>
            <a:endParaRPr/>
          </a:p>
        </p:txBody>
      </p:sp>
      <p:pic>
        <p:nvPicPr>
          <p:cNvPr id="182" name="Google Shape;182;gaf08894b2b_0_448"/>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183" name="Google Shape;183;gaf08894b2b_0_448"/>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184"/>
        <p:cNvGrpSpPr/>
        <p:nvPr/>
      </p:nvGrpSpPr>
      <p:grpSpPr>
        <a:xfrm>
          <a:off x="0" y="0"/>
          <a:ext cx="0" cy="0"/>
          <a:chOff x="0" y="0"/>
          <a:chExt cx="0" cy="0"/>
        </a:xfrm>
      </p:grpSpPr>
      <p:sp>
        <p:nvSpPr>
          <p:cNvPr id="185" name="Google Shape;185;gaf08894b2b_0_457"/>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186" name="Google Shape;186;gaf08894b2b_0_457"/>
          <p:cNvSpPr txBox="1">
            <a:spLocks noGrp="1"/>
          </p:cNvSpPr>
          <p:nvPr>
            <p:ph type="body" idx="1"/>
          </p:nvPr>
        </p:nvSpPr>
        <p:spPr>
          <a:xfrm>
            <a:off x="457199" y="1920240"/>
            <a:ext cx="5167500" cy="4526400"/>
          </a:xfrm>
          <a:prstGeom prst="rect">
            <a:avLst/>
          </a:prstGeom>
          <a:noFill/>
          <a:ln>
            <a:noFill/>
          </a:ln>
        </p:spPr>
        <p:txBody>
          <a:bodyPr spcFirstLastPara="1" wrap="square" lIns="0" tIns="0" rIns="0" bIns="0" anchor="t"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187" name="Google Shape;187;gaf08894b2b_0_457"/>
          <p:cNvSpPr txBox="1">
            <a:spLocks noGrp="1"/>
          </p:cNvSpPr>
          <p:nvPr>
            <p:ph type="title"/>
          </p:nvPr>
        </p:nvSpPr>
        <p:spPr>
          <a:xfrm>
            <a:off x="457200" y="457200"/>
            <a:ext cx="51675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88" name="Google Shape;188;gaf08894b2b_0_457"/>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189" name="Google Shape;189;gaf08894b2b_0_457"/>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190"/>
        <p:cNvGrpSpPr/>
        <p:nvPr/>
      </p:nvGrpSpPr>
      <p:grpSpPr>
        <a:xfrm>
          <a:off x="0" y="0"/>
          <a:ext cx="0" cy="0"/>
          <a:chOff x="0" y="0"/>
          <a:chExt cx="0" cy="0"/>
        </a:xfrm>
      </p:grpSpPr>
      <p:sp>
        <p:nvSpPr>
          <p:cNvPr id="191" name="Google Shape;191;gaf08894b2b_0_463"/>
          <p:cNvSpPr>
            <a:spLocks noGrp="1"/>
          </p:cNvSpPr>
          <p:nvPr>
            <p:ph type="pic" idx="2"/>
          </p:nvPr>
        </p:nvSpPr>
        <p:spPr>
          <a:xfrm>
            <a:off x="6096000" y="0"/>
            <a:ext cx="6096000" cy="6858000"/>
          </a:xfrm>
          <a:prstGeom prst="rect">
            <a:avLst/>
          </a:prstGeom>
          <a:solidFill>
            <a:srgbClr val="FEFEFE"/>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192" name="Google Shape;192;gaf08894b2b_0_463"/>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193" name="Google Shape;193;gaf08894b2b_0_463"/>
          <p:cNvSpPr txBox="1">
            <a:spLocks noGrp="1"/>
          </p:cNvSpPr>
          <p:nvPr>
            <p:ph type="body" idx="3"/>
          </p:nvPr>
        </p:nvSpPr>
        <p:spPr>
          <a:xfrm>
            <a:off x="762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pic>
        <p:nvPicPr>
          <p:cNvPr id="194" name="Google Shape;194;gaf08894b2b_0_463"/>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195" name="Google Shape;195;gaf08894b2b_0_463"/>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96"/>
        <p:cNvGrpSpPr/>
        <p:nvPr/>
      </p:nvGrpSpPr>
      <p:grpSpPr>
        <a:xfrm>
          <a:off x="0" y="0"/>
          <a:ext cx="0" cy="0"/>
          <a:chOff x="0" y="0"/>
          <a:chExt cx="0" cy="0"/>
        </a:xfrm>
      </p:grpSpPr>
      <p:sp>
        <p:nvSpPr>
          <p:cNvPr id="197" name="Google Shape;197;gaf08894b2b_0_469"/>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lvl="0" algn="l" rtl="0">
              <a:lnSpc>
                <a:spcPct val="90000"/>
              </a:lnSpc>
              <a:spcBef>
                <a:spcPts val="0"/>
              </a:spcBef>
              <a:spcAft>
                <a:spcPts val="0"/>
              </a:spcAft>
              <a:buClr>
                <a:srgbClr val="009ADE"/>
              </a:buClr>
              <a:buSzPts val="3600"/>
              <a:buFont typeface="Century Gothic"/>
              <a:buNone/>
              <a:defRPr sz="3600" b="0" i="0">
                <a:latin typeface="Century Gothic"/>
                <a:ea typeface="Century Gothic"/>
                <a:cs typeface="Century Gothic"/>
                <a:sym typeface="Century Gothic"/>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pic>
        <p:nvPicPr>
          <p:cNvPr id="198" name="Google Shape;198;gaf08894b2b_0_469"/>
          <p:cNvPicPr preferRelativeResize="0"/>
          <p:nvPr/>
        </p:nvPicPr>
        <p:blipFill rotWithShape="1">
          <a:blip r:embed="rId2">
            <a:alphaModFix/>
          </a:blip>
          <a:srcRect/>
          <a:stretch/>
        </p:blipFill>
        <p:spPr>
          <a:xfrm>
            <a:off x="457200" y="6442546"/>
            <a:ext cx="1954186" cy="251816"/>
          </a:xfrm>
          <a:prstGeom prst="rect">
            <a:avLst/>
          </a:prstGeom>
          <a:noFill/>
          <a:ln>
            <a:noFill/>
          </a:ln>
        </p:spPr>
      </p:pic>
      <p:sp>
        <p:nvSpPr>
          <p:cNvPr id="199" name="Google Shape;199;gaf08894b2b_0_469"/>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00"/>
        <p:cNvGrpSpPr/>
        <p:nvPr/>
      </p:nvGrpSpPr>
      <p:grpSpPr>
        <a:xfrm>
          <a:off x="0" y="0"/>
          <a:ext cx="0" cy="0"/>
          <a:chOff x="0" y="0"/>
          <a:chExt cx="0" cy="0"/>
        </a:xfrm>
      </p:grpSpPr>
      <p:sp>
        <p:nvSpPr>
          <p:cNvPr id="201" name="Google Shape;201;gaf08894b2b_0_473"/>
          <p:cNvSpPr/>
          <p:nvPr/>
        </p:nvSpPr>
        <p:spPr>
          <a:xfrm>
            <a:off x="9553899" y="6442533"/>
            <a:ext cx="2310300" cy="3075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500" b="0" i="0" u="none" strike="noStrike" cap="none">
                <a:solidFill>
                  <a:srgbClr val="003764"/>
                </a:solidFill>
                <a:latin typeface="Century Gothic"/>
                <a:ea typeface="Century Gothic"/>
                <a:cs typeface="Century Gothic"/>
                <a:sym typeface="Century Gothic"/>
              </a:rPr>
              <a:t>The Power of Together</a:t>
            </a:r>
            <a:endParaRPr sz="1500">
              <a:solidFill>
                <a:schemeClr val="dk1"/>
              </a:solidFill>
              <a:latin typeface="Century Gothic"/>
              <a:ea typeface="Century Gothic"/>
              <a:cs typeface="Century Gothic"/>
              <a:sym typeface="Century Gothic"/>
            </a:endParaRPr>
          </a:p>
        </p:txBody>
      </p:sp>
      <p:pic>
        <p:nvPicPr>
          <p:cNvPr id="202" name="Google Shape;202;gaf08894b2b_0_473"/>
          <p:cNvPicPr preferRelativeResize="0"/>
          <p:nvPr/>
        </p:nvPicPr>
        <p:blipFill rotWithShape="1">
          <a:blip r:embed="rId2">
            <a:alphaModFix/>
          </a:blip>
          <a:srcRect/>
          <a:stretch/>
        </p:blipFill>
        <p:spPr>
          <a:xfrm>
            <a:off x="457200" y="6442546"/>
            <a:ext cx="1954186" cy="251816"/>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03"/>
        <p:cNvGrpSpPr/>
        <p:nvPr/>
      </p:nvGrpSpPr>
      <p:grpSpPr>
        <a:xfrm>
          <a:off x="0" y="0"/>
          <a:ext cx="0" cy="0"/>
          <a:chOff x="0" y="0"/>
          <a:chExt cx="0" cy="0"/>
        </a:xfrm>
      </p:grpSpPr>
      <p:sp>
        <p:nvSpPr>
          <p:cNvPr id="204" name="Google Shape;204;gaf08894b2b_0_476"/>
          <p:cNvSpPr txBox="1">
            <a:spLocks noGrp="1"/>
          </p:cNvSpPr>
          <p:nvPr>
            <p:ph type="ctrTitle"/>
          </p:nvPr>
        </p:nvSpPr>
        <p:spPr>
          <a:xfrm>
            <a:off x="415611" y="992767"/>
            <a:ext cx="11360700" cy="2736900"/>
          </a:xfrm>
          <a:prstGeom prst="rect">
            <a:avLst/>
          </a:prstGeom>
        </p:spPr>
        <p:txBody>
          <a:bodyPr spcFirstLastPara="1" wrap="square" lIns="0" tIns="0" rIns="0" bIns="0"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205" name="Google Shape;205;gaf08894b2b_0_476"/>
          <p:cNvSpPr txBox="1">
            <a:spLocks noGrp="1"/>
          </p:cNvSpPr>
          <p:nvPr>
            <p:ph type="subTitle" idx="1"/>
          </p:nvPr>
        </p:nvSpPr>
        <p:spPr>
          <a:xfrm>
            <a:off x="415600" y="3778833"/>
            <a:ext cx="11360700" cy="1056900"/>
          </a:xfrm>
          <a:prstGeom prst="rect">
            <a:avLst/>
          </a:prstGeom>
        </p:spPr>
        <p:txBody>
          <a:bodyPr spcFirstLastPara="1" wrap="square" lIns="0" tIns="0" rIns="0" bIns="0" anchor="t" anchorCtr="0">
            <a:noAutofit/>
          </a:bodyPr>
          <a:lstStyle>
            <a:lvl1pPr lvl="0" algn="ctr" rtl="0">
              <a:lnSpc>
                <a:spcPct val="100000"/>
              </a:lnSpc>
              <a:spcBef>
                <a:spcPts val="1200"/>
              </a:spcBef>
              <a:spcAft>
                <a:spcPts val="0"/>
              </a:spcAft>
              <a:buSzPts val="3700"/>
              <a:buNone/>
              <a:defRPr sz="3700"/>
            </a:lvl1pPr>
            <a:lvl2pPr lvl="1" algn="ctr" rtl="0">
              <a:lnSpc>
                <a:spcPct val="100000"/>
              </a:lnSpc>
              <a:spcBef>
                <a:spcPts val="1200"/>
              </a:spcBef>
              <a:spcAft>
                <a:spcPts val="0"/>
              </a:spcAft>
              <a:buSzPts val="3700"/>
              <a:buNone/>
              <a:defRPr sz="3700"/>
            </a:lvl2pPr>
            <a:lvl3pPr lvl="2" algn="ctr" rtl="0">
              <a:lnSpc>
                <a:spcPct val="100000"/>
              </a:lnSpc>
              <a:spcBef>
                <a:spcPts val="1200"/>
              </a:spcBef>
              <a:spcAft>
                <a:spcPts val="0"/>
              </a:spcAft>
              <a:buSzPts val="3700"/>
              <a:buNone/>
              <a:defRPr sz="3700"/>
            </a:lvl3pPr>
            <a:lvl4pPr lvl="3" algn="ctr" rtl="0">
              <a:lnSpc>
                <a:spcPct val="100000"/>
              </a:lnSpc>
              <a:spcBef>
                <a:spcPts val="1200"/>
              </a:spcBef>
              <a:spcAft>
                <a:spcPts val="0"/>
              </a:spcAft>
              <a:buSzPts val="3700"/>
              <a:buNone/>
              <a:defRPr sz="3700"/>
            </a:lvl4pPr>
            <a:lvl5pPr lvl="4" algn="ctr" rtl="0">
              <a:lnSpc>
                <a:spcPct val="100000"/>
              </a:lnSpc>
              <a:spcBef>
                <a:spcPts val="1200"/>
              </a:spcBef>
              <a:spcAft>
                <a:spcPts val="0"/>
              </a:spcAft>
              <a:buSzPts val="3700"/>
              <a:buNone/>
              <a:defRPr sz="3700"/>
            </a:lvl5pPr>
            <a:lvl6pPr lvl="5" algn="ctr" rtl="0">
              <a:lnSpc>
                <a:spcPct val="100000"/>
              </a:lnSpc>
              <a:spcBef>
                <a:spcPts val="500"/>
              </a:spcBef>
              <a:spcAft>
                <a:spcPts val="0"/>
              </a:spcAft>
              <a:buSzPts val="3700"/>
              <a:buNone/>
              <a:defRPr sz="3700"/>
            </a:lvl6pPr>
            <a:lvl7pPr lvl="6" algn="ctr" rtl="0">
              <a:lnSpc>
                <a:spcPct val="100000"/>
              </a:lnSpc>
              <a:spcBef>
                <a:spcPts val="500"/>
              </a:spcBef>
              <a:spcAft>
                <a:spcPts val="0"/>
              </a:spcAft>
              <a:buSzPts val="3700"/>
              <a:buNone/>
              <a:defRPr sz="3700"/>
            </a:lvl7pPr>
            <a:lvl8pPr lvl="7" algn="ctr" rtl="0">
              <a:lnSpc>
                <a:spcPct val="100000"/>
              </a:lnSpc>
              <a:spcBef>
                <a:spcPts val="500"/>
              </a:spcBef>
              <a:spcAft>
                <a:spcPts val="0"/>
              </a:spcAft>
              <a:buSzPts val="3700"/>
              <a:buNone/>
              <a:defRPr sz="3700"/>
            </a:lvl8pPr>
            <a:lvl9pPr lvl="8" algn="ctr" rtl="0">
              <a:lnSpc>
                <a:spcPct val="100000"/>
              </a:lnSpc>
              <a:spcBef>
                <a:spcPts val="500"/>
              </a:spcBef>
              <a:spcAft>
                <a:spcPts val="0"/>
              </a:spcAft>
              <a:buSzPts val="3700"/>
              <a:buNone/>
              <a:defRPr sz="3700"/>
            </a:lvl9pPr>
          </a:lstStyle>
          <a:p>
            <a:endParaRPr/>
          </a:p>
        </p:txBody>
      </p:sp>
      <p:sp>
        <p:nvSpPr>
          <p:cNvPr id="206" name="Google Shape;206;gaf08894b2b_0_476"/>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Single Block" type="obj">
  <p:cSld name="OBJECT">
    <p:bg>
      <p:bgPr>
        <a:solidFill>
          <a:schemeClr val="lt1"/>
        </a:solidFill>
        <a:effectLst/>
      </p:bgPr>
    </p:bg>
    <p:spTree>
      <p:nvGrpSpPr>
        <p:cNvPr id="1" name="Shape 22"/>
        <p:cNvGrpSpPr/>
        <p:nvPr/>
      </p:nvGrpSpPr>
      <p:grpSpPr>
        <a:xfrm>
          <a:off x="0" y="0"/>
          <a:ext cx="0" cy="0"/>
          <a:chOff x="0" y="0"/>
          <a:chExt cx="0" cy="0"/>
        </a:xfrm>
      </p:grpSpPr>
      <p:sp>
        <p:nvSpPr>
          <p:cNvPr id="23" name="Google Shape;23;p22"/>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4" name="Google Shape;24;p22"/>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25" name="Google Shape;25;p22"/>
          <p:cNvPicPr preferRelativeResize="0"/>
          <p:nvPr/>
        </p:nvPicPr>
        <p:blipFill rotWithShape="1">
          <a:blip r:embed="rId2">
            <a:alphaModFix/>
          </a:blip>
          <a:srcRect/>
          <a:stretch/>
        </p:blipFill>
        <p:spPr>
          <a:xfrm>
            <a:off x="10138186" y="6456363"/>
            <a:ext cx="1596614" cy="205740"/>
          </a:xfrm>
          <a:prstGeom prst="rect">
            <a:avLst/>
          </a:prstGeom>
          <a:noFill/>
          <a:ln>
            <a:noFill/>
          </a:ln>
        </p:spPr>
      </p:pic>
      <p:sp>
        <p:nvSpPr>
          <p:cNvPr id="26" name="Google Shape;26;p22"/>
          <p:cNvSpPr txBox="1"/>
          <p:nvPr/>
        </p:nvSpPr>
        <p:spPr>
          <a:xfrm>
            <a:off x="457200" y="6424581"/>
            <a:ext cx="2491067" cy="2693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7"/>
        <p:cNvGrpSpPr/>
        <p:nvPr/>
      </p:nvGrpSpPr>
      <p:grpSpPr>
        <a:xfrm>
          <a:off x="0" y="0"/>
          <a:ext cx="0" cy="0"/>
          <a:chOff x="0" y="0"/>
          <a:chExt cx="0" cy="0"/>
        </a:xfrm>
      </p:grpSpPr>
      <p:sp>
        <p:nvSpPr>
          <p:cNvPr id="208" name="Google Shape;208;gaf08894b2b_0_480"/>
          <p:cNvSpPr txBox="1">
            <a:spLocks noGrp="1"/>
          </p:cNvSpPr>
          <p:nvPr>
            <p:ph type="title"/>
          </p:nvPr>
        </p:nvSpPr>
        <p:spPr>
          <a:xfrm>
            <a:off x="415600" y="593367"/>
            <a:ext cx="11360700" cy="763500"/>
          </a:xfrm>
          <a:prstGeom prst="rect">
            <a:avLst/>
          </a:prstGeom>
        </p:spPr>
        <p:txBody>
          <a:bodyPr spcFirstLastPara="1" wrap="square" lIns="0" tIns="0" rIns="0" bIns="0" anchor="t" anchorCtr="0">
            <a:noAutofit/>
          </a:bodyPr>
          <a:lstStyle>
            <a:lvl1pPr lvl="0" rtl="0">
              <a:spcBef>
                <a:spcPts val="0"/>
              </a:spcBef>
              <a:spcAft>
                <a:spcPts val="0"/>
              </a:spcAft>
              <a:buSzPts val="4000"/>
              <a:buNone/>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09" name="Google Shape;209;gaf08894b2b_0_480"/>
          <p:cNvSpPr txBox="1">
            <a:spLocks noGrp="1"/>
          </p:cNvSpPr>
          <p:nvPr>
            <p:ph type="body" idx="1"/>
          </p:nvPr>
        </p:nvSpPr>
        <p:spPr>
          <a:xfrm>
            <a:off x="415600" y="1536633"/>
            <a:ext cx="11360700" cy="4555200"/>
          </a:xfrm>
          <a:prstGeom prst="rect">
            <a:avLst/>
          </a:prstGeom>
        </p:spPr>
        <p:txBody>
          <a:bodyPr spcFirstLastPara="1" wrap="square" lIns="0" tIns="0" rIns="0" bIns="0" anchor="t" anchorCtr="0">
            <a:noAutofit/>
          </a:bodyPr>
          <a:lstStyle>
            <a:lvl1pPr marL="457200" lvl="0" indent="-381000" rtl="0">
              <a:spcBef>
                <a:spcPts val="1200"/>
              </a:spcBef>
              <a:spcAft>
                <a:spcPts val="0"/>
              </a:spcAft>
              <a:buSzPts val="2400"/>
              <a:buChar char="•"/>
              <a:defRPr/>
            </a:lvl1pPr>
            <a:lvl2pPr marL="914400" lvl="1" indent="-355600" rtl="0">
              <a:spcBef>
                <a:spcPts val="1200"/>
              </a:spcBef>
              <a:spcAft>
                <a:spcPts val="0"/>
              </a:spcAft>
              <a:buSzPts val="2000"/>
              <a:buChar char="•"/>
              <a:defRPr/>
            </a:lvl2pPr>
            <a:lvl3pPr marL="1371600" lvl="2" indent="-355600" rtl="0">
              <a:spcBef>
                <a:spcPts val="1200"/>
              </a:spcBef>
              <a:spcAft>
                <a:spcPts val="0"/>
              </a:spcAft>
              <a:buSzPts val="2000"/>
              <a:buChar char="•"/>
              <a:defRPr/>
            </a:lvl3pPr>
            <a:lvl4pPr marL="1828800" lvl="3" indent="-355600" rtl="0">
              <a:spcBef>
                <a:spcPts val="1200"/>
              </a:spcBef>
              <a:spcAft>
                <a:spcPts val="0"/>
              </a:spcAft>
              <a:buSzPts val="2000"/>
              <a:buChar char="•"/>
              <a:defRPr/>
            </a:lvl4pPr>
            <a:lvl5pPr marL="2286000" lvl="4" indent="-355600" rtl="0">
              <a:spcBef>
                <a:spcPts val="1200"/>
              </a:spcBef>
              <a:spcAft>
                <a:spcPts val="0"/>
              </a:spcAft>
              <a:buSzPts val="2000"/>
              <a:buChar char="•"/>
              <a:defRPr/>
            </a:lvl5pPr>
            <a:lvl6pPr marL="2743200" lvl="5" indent="-349250" rtl="0">
              <a:spcBef>
                <a:spcPts val="500"/>
              </a:spcBef>
              <a:spcAft>
                <a:spcPts val="0"/>
              </a:spcAft>
              <a:buSzPts val="1900"/>
              <a:buChar char="•"/>
              <a:defRPr/>
            </a:lvl6pPr>
            <a:lvl7pPr marL="3200400" lvl="6" indent="-349250" rtl="0">
              <a:spcBef>
                <a:spcPts val="500"/>
              </a:spcBef>
              <a:spcAft>
                <a:spcPts val="0"/>
              </a:spcAft>
              <a:buSzPts val="1900"/>
              <a:buChar char="•"/>
              <a:defRPr/>
            </a:lvl7pPr>
            <a:lvl8pPr marL="3657600" lvl="7" indent="-349250" rtl="0">
              <a:spcBef>
                <a:spcPts val="500"/>
              </a:spcBef>
              <a:spcAft>
                <a:spcPts val="0"/>
              </a:spcAft>
              <a:buSzPts val="1900"/>
              <a:buChar char="•"/>
              <a:defRPr/>
            </a:lvl8pPr>
            <a:lvl9pPr marL="4114800" lvl="8" indent="-349250" rtl="0">
              <a:spcBef>
                <a:spcPts val="500"/>
              </a:spcBef>
              <a:spcAft>
                <a:spcPts val="0"/>
              </a:spcAft>
              <a:buSzPts val="1900"/>
              <a:buChar char="•"/>
              <a:defRPr/>
            </a:lvl9pPr>
          </a:lstStyle>
          <a:p>
            <a:endParaRPr/>
          </a:p>
        </p:txBody>
      </p:sp>
      <p:sp>
        <p:nvSpPr>
          <p:cNvPr id="210" name="Google Shape;210;gaf08894b2b_0_480"/>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1"/>
        <p:cNvGrpSpPr/>
        <p:nvPr/>
      </p:nvGrpSpPr>
      <p:grpSpPr>
        <a:xfrm>
          <a:off x="0" y="0"/>
          <a:ext cx="0" cy="0"/>
          <a:chOff x="0" y="0"/>
          <a:chExt cx="0" cy="0"/>
        </a:xfrm>
      </p:grpSpPr>
      <p:sp>
        <p:nvSpPr>
          <p:cNvPr id="212" name="Google Shape;212;gaf08894b2b_0_484"/>
          <p:cNvSpPr txBox="1">
            <a:spLocks noGrp="1"/>
          </p:cNvSpPr>
          <p:nvPr>
            <p:ph type="title"/>
          </p:nvPr>
        </p:nvSpPr>
        <p:spPr>
          <a:xfrm>
            <a:off x="415600" y="2867800"/>
            <a:ext cx="11360700" cy="1122300"/>
          </a:xfrm>
          <a:prstGeom prst="rect">
            <a:avLst/>
          </a:prstGeom>
        </p:spPr>
        <p:txBody>
          <a:bodyPr spcFirstLastPara="1" wrap="square" lIns="0" tIns="0" rIns="0" bIns="0"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13" name="Google Shape;213;gaf08894b2b_0_484"/>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Autofit/>
          </a:bodyPr>
          <a:lstStyle>
            <a:lvl1pPr lvl="0" rtl="0">
              <a:buNone/>
              <a:defRPr sz="1900"/>
            </a:lvl1pPr>
            <a:lvl2pPr lvl="1" rtl="0">
              <a:buNone/>
              <a:defRPr sz="1900"/>
            </a:lvl2pPr>
            <a:lvl3pPr lvl="2" rtl="0">
              <a:buNone/>
              <a:defRPr sz="1900"/>
            </a:lvl3pPr>
            <a:lvl4pPr lvl="3" rtl="0">
              <a:buNone/>
              <a:defRPr sz="1900"/>
            </a:lvl4pPr>
            <a:lvl5pPr lvl="4" rtl="0">
              <a:buNone/>
              <a:defRPr sz="1900"/>
            </a:lvl5pPr>
            <a:lvl6pPr lvl="5" rtl="0">
              <a:buNone/>
              <a:defRPr sz="1900"/>
            </a:lvl6pPr>
            <a:lvl7pPr lvl="6" rtl="0">
              <a:buNone/>
              <a:defRPr sz="1900"/>
            </a:lvl7pPr>
            <a:lvl8pPr lvl="7" rtl="0">
              <a:buNone/>
              <a:defRPr sz="1900"/>
            </a:lvl8pPr>
            <a:lvl9pPr lvl="8" rtl="0">
              <a:buNone/>
              <a:defRPr sz="1900"/>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214"/>
        <p:cNvGrpSpPr/>
        <p:nvPr/>
      </p:nvGrpSpPr>
      <p:grpSpPr>
        <a:xfrm>
          <a:off x="0" y="0"/>
          <a:ext cx="0" cy="0"/>
          <a:chOff x="0" y="0"/>
          <a:chExt cx="0" cy="0"/>
        </a:xfrm>
      </p:grpSpPr>
      <p:sp>
        <p:nvSpPr>
          <p:cNvPr id="215" name="Google Shape;215;gaf08894b2b_0_487"/>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900"/>
              <a:buFont typeface="Arial"/>
              <a:buChar char="•"/>
              <a:defRPr sz="1900" b="0" i="0" u="none" strike="noStrike" cap="none">
                <a:solidFill>
                  <a:schemeClr val="lt1"/>
                </a:solidFill>
                <a:latin typeface="Century Gothic"/>
                <a:ea typeface="Century Gothic"/>
                <a:cs typeface="Century Gothic"/>
                <a:sym typeface="Century Gothic"/>
              </a:defRPr>
            </a:lvl9pPr>
          </a:lstStyle>
          <a:p>
            <a:endParaRPr/>
          </a:p>
        </p:txBody>
      </p:sp>
      <p:sp>
        <p:nvSpPr>
          <p:cNvPr id="216" name="Google Shape;216;gaf08894b2b_0_487"/>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
        <p:nvSpPr>
          <p:cNvPr id="217" name="Google Shape;217;gaf08894b2b_0_487"/>
          <p:cNvSpPr txBox="1">
            <a:spLocks noGrp="1"/>
          </p:cNvSpPr>
          <p:nvPr>
            <p:ph type="body" idx="3"/>
          </p:nvPr>
        </p:nvSpPr>
        <p:spPr>
          <a:xfrm>
            <a:off x="1280612" y="457200"/>
            <a:ext cx="3429300" cy="5999100"/>
          </a:xfrm>
          <a:prstGeom prst="rect">
            <a:avLst/>
          </a:prstGeom>
          <a:noFill/>
          <a:ln>
            <a:noFill/>
          </a:ln>
        </p:spPr>
        <p:txBody>
          <a:bodyPr spcFirstLastPara="1" wrap="square" lIns="0" tIns="0" rIns="0" bIns="0" anchor="ctr" anchorCtr="0">
            <a:noAutofit/>
          </a:bodyPr>
          <a:lstStyle>
            <a:lvl1pPr marL="457200" lvl="0" indent="-381000" algn="l" rtl="0">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rtl="0">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9250" algn="l" rtl="0">
              <a:lnSpc>
                <a:spcPct val="90000"/>
              </a:lnSpc>
              <a:spcBef>
                <a:spcPts val="500"/>
              </a:spcBef>
              <a:spcAft>
                <a:spcPts val="0"/>
              </a:spcAft>
              <a:buClr>
                <a:schemeClr val="lt1"/>
              </a:buClr>
              <a:buSzPts val="1900"/>
              <a:buChar char="•"/>
              <a:defRPr/>
            </a:lvl6pPr>
            <a:lvl7pPr marL="3200400" lvl="6" indent="-349250" algn="l" rtl="0">
              <a:lnSpc>
                <a:spcPct val="90000"/>
              </a:lnSpc>
              <a:spcBef>
                <a:spcPts val="500"/>
              </a:spcBef>
              <a:spcAft>
                <a:spcPts val="0"/>
              </a:spcAft>
              <a:buClr>
                <a:schemeClr val="lt1"/>
              </a:buClr>
              <a:buSzPts val="1900"/>
              <a:buChar char="•"/>
              <a:defRPr/>
            </a:lvl7pPr>
            <a:lvl8pPr marL="3657600" lvl="7" indent="-349250" algn="l" rtl="0">
              <a:lnSpc>
                <a:spcPct val="90000"/>
              </a:lnSpc>
              <a:spcBef>
                <a:spcPts val="500"/>
              </a:spcBef>
              <a:spcAft>
                <a:spcPts val="0"/>
              </a:spcAft>
              <a:buClr>
                <a:schemeClr val="lt1"/>
              </a:buClr>
              <a:buSzPts val="1900"/>
              <a:buChar char="•"/>
              <a:defRPr/>
            </a:lvl8pPr>
            <a:lvl9pPr marL="4114800" lvl="8" indent="-349250" algn="l" rtl="0">
              <a:lnSpc>
                <a:spcPct val="90000"/>
              </a:lnSpc>
              <a:spcBef>
                <a:spcPts val="500"/>
              </a:spcBef>
              <a:spcAft>
                <a:spcPts val="0"/>
              </a:spcAft>
              <a:buClr>
                <a:schemeClr val="lt1"/>
              </a:buClr>
              <a:buSzPts val="19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218"/>
        <p:cNvGrpSpPr/>
        <p:nvPr/>
      </p:nvGrpSpPr>
      <p:grpSpPr>
        <a:xfrm>
          <a:off x="0" y="0"/>
          <a:ext cx="0" cy="0"/>
          <a:chOff x="0" y="0"/>
          <a:chExt cx="0" cy="0"/>
        </a:xfrm>
      </p:grpSpPr>
      <p:sp>
        <p:nvSpPr>
          <p:cNvPr id="219" name="Google Shape;219;gaf08894b2b_0_491"/>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
        <p:nvSpPr>
          <p:cNvPr id="220" name="Google Shape;220;gaf08894b2b_0_491"/>
          <p:cNvSpPr txBox="1">
            <a:spLocks noGrp="1"/>
          </p:cNvSpPr>
          <p:nvPr>
            <p:ph type="title"/>
          </p:nvPr>
        </p:nvSpPr>
        <p:spPr>
          <a:xfrm>
            <a:off x="457200" y="914400"/>
            <a:ext cx="112467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rtl="0">
              <a:lnSpc>
                <a:spcPct val="100000"/>
              </a:lnSpc>
              <a:spcBef>
                <a:spcPts val="0"/>
              </a:spcBef>
              <a:spcAft>
                <a:spcPts val="0"/>
              </a:spcAft>
              <a:buSzPts val="1500"/>
              <a:buNone/>
              <a:defRPr/>
            </a:lvl2pPr>
            <a:lvl3pPr lvl="2" algn="l" rtl="0">
              <a:lnSpc>
                <a:spcPct val="100000"/>
              </a:lnSpc>
              <a:spcBef>
                <a:spcPts val="0"/>
              </a:spcBef>
              <a:spcAft>
                <a:spcPts val="0"/>
              </a:spcAft>
              <a:buSzPts val="1500"/>
              <a:buNone/>
              <a:defRPr/>
            </a:lvl3pPr>
            <a:lvl4pPr lvl="3" algn="l" rtl="0">
              <a:lnSpc>
                <a:spcPct val="100000"/>
              </a:lnSpc>
              <a:spcBef>
                <a:spcPts val="0"/>
              </a:spcBef>
              <a:spcAft>
                <a:spcPts val="0"/>
              </a:spcAft>
              <a:buSzPts val="1500"/>
              <a:buNone/>
              <a:defRPr/>
            </a:lvl4pPr>
            <a:lvl5pPr lvl="4" algn="l" rtl="0">
              <a:lnSpc>
                <a:spcPct val="100000"/>
              </a:lnSpc>
              <a:spcBef>
                <a:spcPts val="0"/>
              </a:spcBef>
              <a:spcAft>
                <a:spcPts val="0"/>
              </a:spcAft>
              <a:buSzPts val="1500"/>
              <a:buNone/>
              <a:defRPr/>
            </a:lvl5pPr>
            <a:lvl6pPr lvl="5" algn="l" rtl="0">
              <a:lnSpc>
                <a:spcPct val="100000"/>
              </a:lnSpc>
              <a:spcBef>
                <a:spcPts val="0"/>
              </a:spcBef>
              <a:spcAft>
                <a:spcPts val="0"/>
              </a:spcAft>
              <a:buSzPts val="1500"/>
              <a:buNone/>
              <a:defRPr/>
            </a:lvl6pPr>
            <a:lvl7pPr lvl="6" algn="l" rtl="0">
              <a:lnSpc>
                <a:spcPct val="100000"/>
              </a:lnSpc>
              <a:spcBef>
                <a:spcPts val="0"/>
              </a:spcBef>
              <a:spcAft>
                <a:spcPts val="0"/>
              </a:spcAft>
              <a:buSzPts val="1500"/>
              <a:buNone/>
              <a:defRPr/>
            </a:lvl7pPr>
            <a:lvl8pPr lvl="7" algn="l" rtl="0">
              <a:lnSpc>
                <a:spcPct val="100000"/>
              </a:lnSpc>
              <a:spcBef>
                <a:spcPts val="0"/>
              </a:spcBef>
              <a:spcAft>
                <a:spcPts val="0"/>
              </a:spcAft>
              <a:buSzPts val="1500"/>
              <a:buNone/>
              <a:defRPr/>
            </a:lvl8pPr>
            <a:lvl9pPr lvl="8" algn="l" rtl="0">
              <a:lnSpc>
                <a:spcPct val="100000"/>
              </a:lnSpc>
              <a:spcBef>
                <a:spcPts val="0"/>
              </a:spcBef>
              <a:spcAft>
                <a:spcPts val="0"/>
              </a:spcAft>
              <a:buSzPts val="15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matchingName="2_Título y objetos">
  <p:cSld name="2_Título y objetos">
    <p:bg>
      <p:bgPr>
        <a:solidFill>
          <a:srgbClr val="F4F1EA"/>
        </a:solidFill>
        <a:effectLst/>
      </p:bgPr>
    </p:bg>
    <p:spTree>
      <p:nvGrpSpPr>
        <p:cNvPr id="1" name="Shape 221"/>
        <p:cNvGrpSpPr/>
        <p:nvPr/>
      </p:nvGrpSpPr>
      <p:grpSpPr>
        <a:xfrm>
          <a:off x="0" y="0"/>
          <a:ext cx="0" cy="0"/>
          <a:chOff x="0" y="0"/>
          <a:chExt cx="0" cy="0"/>
        </a:xfrm>
      </p:grpSpPr>
      <p:sp>
        <p:nvSpPr>
          <p:cNvPr id="222" name="Google Shape;222;gaf08894b2b_0_494"/>
          <p:cNvSpPr/>
          <p:nvPr/>
        </p:nvSpPr>
        <p:spPr>
          <a:xfrm>
            <a:off x="1352550" y="1024979"/>
            <a:ext cx="7011738" cy="315792"/>
          </a:xfrm>
          <a:custGeom>
            <a:avLst/>
            <a:gdLst/>
            <a:ahLst/>
            <a:cxnLst/>
            <a:rect l="l" t="t" r="r" b="b"/>
            <a:pathLst>
              <a:path w="21600" h="21600" extrusionOk="0">
                <a:moveTo>
                  <a:pt x="0" y="0"/>
                </a:moveTo>
                <a:lnTo>
                  <a:pt x="21599" y="0"/>
                </a:lnTo>
                <a:lnTo>
                  <a:pt x="21599" y="21600"/>
                </a:lnTo>
                <a:lnTo>
                  <a:pt x="0" y="21600"/>
                </a:lnTo>
                <a:close/>
              </a:path>
            </a:pathLst>
          </a:custGeom>
          <a:noFill/>
          <a:ln>
            <a:noFill/>
          </a:ln>
        </p:spPr>
        <p:txBody>
          <a:bodyPr spcFirstLastPara="1" wrap="square" lIns="0" tIns="0" rIns="0" bIns="0" anchor="t" anchorCtr="0">
            <a:noAutofit/>
          </a:bodyPr>
          <a:lstStyle/>
          <a:p>
            <a:pPr marL="0" marR="0" lvl="0" indent="0" algn="just" rtl="0">
              <a:lnSpc>
                <a:spcPct val="120000"/>
              </a:lnSpc>
              <a:spcBef>
                <a:spcPts val="0"/>
              </a:spcBef>
              <a:spcAft>
                <a:spcPts val="0"/>
              </a:spcAft>
              <a:buNone/>
            </a:pPr>
            <a:r>
              <a:rPr lang="en-US" sz="1900">
                <a:solidFill>
                  <a:srgbClr val="F5F2EC"/>
                </a:solidFill>
                <a:latin typeface="Roboto"/>
                <a:ea typeface="Roboto"/>
                <a:cs typeface="Roboto"/>
                <a:sym typeface="Roboto"/>
              </a:rPr>
              <a:t>Subtitle</a:t>
            </a:r>
            <a:endParaRPr sz="1900">
              <a:solidFill>
                <a:srgbClr val="F5F2EC"/>
              </a:solidFill>
              <a:latin typeface="Roboto"/>
              <a:ea typeface="Roboto"/>
              <a:cs typeface="Roboto"/>
              <a:sym typeface="Roboto"/>
            </a:endParaRPr>
          </a:p>
        </p:txBody>
      </p:sp>
      <p:sp>
        <p:nvSpPr>
          <p:cNvPr id="223" name="Google Shape;223;gaf08894b2b_0_494"/>
          <p:cNvSpPr txBox="1">
            <a:spLocks noGrp="1"/>
          </p:cNvSpPr>
          <p:nvPr>
            <p:ph type="body" idx="1"/>
          </p:nvPr>
        </p:nvSpPr>
        <p:spPr>
          <a:xfrm>
            <a:off x="335360" y="1448345"/>
            <a:ext cx="10801200" cy="4752900"/>
          </a:xfrm>
          <a:prstGeom prst="rect">
            <a:avLst/>
          </a:prstGeom>
          <a:noFill/>
          <a:ln>
            <a:noFill/>
          </a:ln>
        </p:spPr>
        <p:txBody>
          <a:bodyPr spcFirstLastPara="1" wrap="square" lIns="45700" tIns="22875" rIns="45700" bIns="22875" anchor="t" anchorCtr="0">
            <a:noAutofit/>
          </a:bodyPr>
          <a:lstStyle>
            <a:lvl1pPr marL="457200" marR="0" lvl="0" indent="-228600" algn="l" rtl="0">
              <a:spcBef>
                <a:spcPts val="0"/>
              </a:spcBef>
              <a:spcAft>
                <a:spcPts val="0"/>
              </a:spcAft>
              <a:buSzPts val="700"/>
              <a:buNone/>
              <a:defRPr sz="2300" b="0" i="0" u="none" strike="noStrike" cap="none">
                <a:solidFill>
                  <a:srgbClr val="000000"/>
                </a:solidFill>
                <a:latin typeface="Arial"/>
                <a:ea typeface="Arial"/>
                <a:cs typeface="Arial"/>
                <a:sym typeface="Arial"/>
              </a:defRPr>
            </a:lvl1pPr>
            <a:lvl2pPr marL="914400" marR="0" lvl="1" indent="-406400" algn="l" rtl="0">
              <a:spcBef>
                <a:spcPts val="0"/>
              </a:spcBef>
              <a:spcAft>
                <a:spcPts val="0"/>
              </a:spcAft>
              <a:buClr>
                <a:srgbClr val="000000"/>
              </a:buClr>
              <a:buSzPts val="2800"/>
              <a:buFont typeface="Arial"/>
              <a:buChar char="•"/>
              <a:defRPr sz="2300" b="0" i="0" u="none" strike="noStrike" cap="none">
                <a:solidFill>
                  <a:srgbClr val="000000"/>
                </a:solidFill>
                <a:latin typeface="Arial"/>
                <a:ea typeface="Arial"/>
                <a:cs typeface="Arial"/>
                <a:sym typeface="Arial"/>
              </a:defRPr>
            </a:lvl2pPr>
            <a:lvl3pPr marL="1371600" marR="0" lvl="2" indent="-330200" algn="l" rtl="0">
              <a:spcBef>
                <a:spcPts val="0"/>
              </a:spcBef>
              <a:spcAft>
                <a:spcPts val="0"/>
              </a:spcAft>
              <a:buClr>
                <a:srgbClr val="000000"/>
              </a:buClr>
              <a:buSzPts val="1600"/>
              <a:buFont typeface="Courier New"/>
              <a:buChar char="o"/>
              <a:defRPr sz="2300" b="0" i="0" u="none" strike="noStrike" cap="none">
                <a:solidFill>
                  <a:srgbClr val="000000"/>
                </a:solidFill>
                <a:latin typeface="Arial"/>
                <a:ea typeface="Arial"/>
                <a:cs typeface="Arial"/>
                <a:sym typeface="Arial"/>
              </a:defRPr>
            </a:lvl3pPr>
            <a:lvl4pPr marL="1828800" marR="0" lvl="3" indent="-228600" algn="l" rtl="0">
              <a:spcBef>
                <a:spcPts val="0"/>
              </a:spcBef>
              <a:spcAft>
                <a:spcPts val="0"/>
              </a:spcAft>
              <a:buSzPts val="700"/>
              <a:buNone/>
              <a:defRPr sz="2300" b="0" i="0" u="none" strike="noStrike" cap="none">
                <a:solidFill>
                  <a:srgbClr val="000000"/>
                </a:solidFill>
                <a:latin typeface="Arial"/>
                <a:ea typeface="Arial"/>
                <a:cs typeface="Arial"/>
                <a:sym typeface="Arial"/>
              </a:defRPr>
            </a:lvl4pPr>
            <a:lvl5pPr marL="2286000" marR="0" lvl="4" indent="-228600" algn="l" rtl="0">
              <a:spcBef>
                <a:spcPts val="0"/>
              </a:spcBef>
              <a:spcAft>
                <a:spcPts val="0"/>
              </a:spcAft>
              <a:buSzPts val="700"/>
              <a:buNone/>
              <a:defRPr sz="2300" b="0" i="0" u="none" strike="noStrike" cap="none">
                <a:solidFill>
                  <a:srgbClr val="000000"/>
                </a:solidFill>
                <a:latin typeface="Arial"/>
                <a:ea typeface="Arial"/>
                <a:cs typeface="Arial"/>
                <a:sym typeface="Arial"/>
              </a:defRPr>
            </a:lvl5pPr>
            <a:lvl6pPr marL="2743200" marR="0" lvl="5"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6pPr>
            <a:lvl7pPr marL="3200400" marR="0" lvl="6"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7pPr>
            <a:lvl8pPr marL="3657600" marR="0" lvl="7"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8pPr>
            <a:lvl9pPr marL="4114800" marR="0" lvl="8"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9pPr>
          </a:lstStyle>
          <a:p>
            <a:endParaRPr/>
          </a:p>
        </p:txBody>
      </p:sp>
      <p:sp>
        <p:nvSpPr>
          <p:cNvPr id="224" name="Google Shape;224;gaf08894b2b_0_494"/>
          <p:cNvSpPr txBox="1">
            <a:spLocks noGrp="1"/>
          </p:cNvSpPr>
          <p:nvPr>
            <p:ph type="dt" idx="10"/>
          </p:nvPr>
        </p:nvSpPr>
        <p:spPr>
          <a:xfrm>
            <a:off x="4403812" y="6415927"/>
            <a:ext cx="1050000" cy="365100"/>
          </a:xfrm>
          <a:prstGeom prst="rect">
            <a:avLst/>
          </a:prstGeom>
          <a:noFill/>
          <a:ln>
            <a:noFill/>
          </a:ln>
        </p:spPr>
        <p:txBody>
          <a:bodyPr spcFirstLastPara="1" wrap="square" lIns="45700" tIns="22875" rIns="45700" bIns="22875" anchor="ctr" anchorCtr="0">
            <a:noAutofit/>
          </a:bodyPr>
          <a:lstStyle>
            <a:lvl1pPr lvl="0" algn="l" rtl="0">
              <a:spcBef>
                <a:spcPts val="0"/>
              </a:spcBef>
              <a:spcAft>
                <a:spcPts val="0"/>
              </a:spcAft>
              <a:buSzPts val="1900"/>
              <a:buNone/>
              <a:defRPr sz="1900"/>
            </a:lvl1pPr>
            <a:lvl2pPr lvl="1" algn="ctr" rtl="0">
              <a:spcBef>
                <a:spcPts val="0"/>
              </a:spcBef>
              <a:spcAft>
                <a:spcPts val="0"/>
              </a:spcAft>
              <a:buSzPts val="1900"/>
              <a:buNone/>
              <a:defRPr sz="1900"/>
            </a:lvl2pPr>
            <a:lvl3pPr lvl="2" algn="ctr" rtl="0">
              <a:spcBef>
                <a:spcPts val="0"/>
              </a:spcBef>
              <a:spcAft>
                <a:spcPts val="0"/>
              </a:spcAft>
              <a:buSzPts val="1900"/>
              <a:buNone/>
              <a:defRPr sz="1900"/>
            </a:lvl3pPr>
            <a:lvl4pPr lvl="3" algn="ctr" rtl="0">
              <a:spcBef>
                <a:spcPts val="0"/>
              </a:spcBef>
              <a:spcAft>
                <a:spcPts val="0"/>
              </a:spcAft>
              <a:buSzPts val="1900"/>
              <a:buNone/>
              <a:defRPr sz="1900"/>
            </a:lvl4pPr>
            <a:lvl5pPr lvl="4" algn="ctr"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225" name="Google Shape;225;gaf08894b2b_0_494"/>
          <p:cNvSpPr txBox="1">
            <a:spLocks noGrp="1"/>
          </p:cNvSpPr>
          <p:nvPr>
            <p:ph type="ftr" idx="11"/>
          </p:nvPr>
        </p:nvSpPr>
        <p:spPr>
          <a:xfrm>
            <a:off x="224095" y="6396787"/>
            <a:ext cx="4114800" cy="365100"/>
          </a:xfrm>
          <a:prstGeom prst="rect">
            <a:avLst/>
          </a:prstGeom>
          <a:noFill/>
          <a:ln>
            <a:noFill/>
          </a:ln>
        </p:spPr>
        <p:txBody>
          <a:bodyPr spcFirstLastPara="1" wrap="square" lIns="45700" tIns="22875" rIns="45700" bIns="22875" anchor="ctr" anchorCtr="0">
            <a:noAutofit/>
          </a:bodyPr>
          <a:lstStyle>
            <a:lvl1pPr lvl="0" algn="l" rtl="0">
              <a:spcBef>
                <a:spcPts val="0"/>
              </a:spcBef>
              <a:spcAft>
                <a:spcPts val="0"/>
              </a:spcAft>
              <a:buSzPts val="1900"/>
              <a:buNone/>
              <a:defRPr sz="1900"/>
            </a:lvl1pPr>
            <a:lvl2pPr lvl="1" algn="ctr" rtl="0">
              <a:spcBef>
                <a:spcPts val="0"/>
              </a:spcBef>
              <a:spcAft>
                <a:spcPts val="0"/>
              </a:spcAft>
              <a:buSzPts val="1900"/>
              <a:buNone/>
              <a:defRPr sz="1900"/>
            </a:lvl2pPr>
            <a:lvl3pPr lvl="2" algn="ctr" rtl="0">
              <a:spcBef>
                <a:spcPts val="0"/>
              </a:spcBef>
              <a:spcAft>
                <a:spcPts val="0"/>
              </a:spcAft>
              <a:buSzPts val="1900"/>
              <a:buNone/>
              <a:defRPr sz="1900"/>
            </a:lvl3pPr>
            <a:lvl4pPr lvl="3" algn="ctr" rtl="0">
              <a:spcBef>
                <a:spcPts val="0"/>
              </a:spcBef>
              <a:spcAft>
                <a:spcPts val="0"/>
              </a:spcAft>
              <a:buSzPts val="1900"/>
              <a:buNone/>
              <a:defRPr sz="1900"/>
            </a:lvl4pPr>
            <a:lvl5pPr lvl="4" algn="ctr"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
        <p:nvSpPr>
          <p:cNvPr id="226" name="Google Shape;226;gaf08894b2b_0_494"/>
          <p:cNvSpPr txBox="1">
            <a:spLocks noGrp="1"/>
          </p:cNvSpPr>
          <p:nvPr>
            <p:ph type="sldNum" idx="12"/>
          </p:nvPr>
        </p:nvSpPr>
        <p:spPr>
          <a:xfrm>
            <a:off x="5703221" y="6422376"/>
            <a:ext cx="469200" cy="365100"/>
          </a:xfrm>
          <a:prstGeom prst="rect">
            <a:avLst/>
          </a:prstGeom>
          <a:noFill/>
          <a:ln>
            <a:noFill/>
          </a:ln>
        </p:spPr>
        <p:txBody>
          <a:bodyPr spcFirstLastPara="1" wrap="square" lIns="45700" tIns="22875" rIns="45700" bIns="22875" anchor="ctr" anchorCtr="0">
            <a:noAutofit/>
          </a:bodyPr>
          <a:lstStyle>
            <a:lvl1pPr marL="0" lvl="0" indent="0" algn="r" rtl="0">
              <a:spcBef>
                <a:spcPts val="0"/>
              </a:spcBef>
              <a:spcAft>
                <a:spcPts val="0"/>
              </a:spcAft>
              <a:buNone/>
              <a:defRPr sz="1900"/>
            </a:lvl1pPr>
            <a:lvl2pPr marL="0" lvl="1" indent="0" algn="r" rtl="0">
              <a:spcBef>
                <a:spcPts val="0"/>
              </a:spcBef>
              <a:spcAft>
                <a:spcPts val="0"/>
              </a:spcAft>
              <a:buNone/>
              <a:defRPr sz="1900"/>
            </a:lvl2pPr>
            <a:lvl3pPr marL="0" lvl="2" indent="0" algn="r" rtl="0">
              <a:spcBef>
                <a:spcPts val="0"/>
              </a:spcBef>
              <a:spcAft>
                <a:spcPts val="0"/>
              </a:spcAft>
              <a:buNone/>
              <a:defRPr sz="1900"/>
            </a:lvl3pPr>
            <a:lvl4pPr marL="0" lvl="3" indent="0" algn="r" rtl="0">
              <a:spcBef>
                <a:spcPts val="0"/>
              </a:spcBef>
              <a:spcAft>
                <a:spcPts val="0"/>
              </a:spcAft>
              <a:buNone/>
              <a:defRPr sz="1900"/>
            </a:lvl4pPr>
            <a:lvl5pPr marL="0" lvl="4" indent="0" algn="r" rtl="0">
              <a:spcBef>
                <a:spcPts val="0"/>
              </a:spcBef>
              <a:spcAft>
                <a:spcPts val="0"/>
              </a:spcAft>
              <a:buNone/>
              <a:defRPr sz="1900"/>
            </a:lvl5pPr>
            <a:lvl6pPr marL="0" lvl="5" indent="0" algn="r" rtl="0">
              <a:spcBef>
                <a:spcPts val="0"/>
              </a:spcBef>
              <a:spcAft>
                <a:spcPts val="0"/>
              </a:spcAft>
              <a:buNone/>
              <a:defRPr sz="1900"/>
            </a:lvl6pPr>
            <a:lvl7pPr marL="0" lvl="6" indent="0" algn="r" rtl="0">
              <a:spcBef>
                <a:spcPts val="0"/>
              </a:spcBef>
              <a:spcAft>
                <a:spcPts val="0"/>
              </a:spcAft>
              <a:buNone/>
              <a:defRPr sz="1900"/>
            </a:lvl7pPr>
            <a:lvl8pPr marL="0" lvl="7" indent="0" algn="r" rtl="0">
              <a:spcBef>
                <a:spcPts val="0"/>
              </a:spcBef>
              <a:spcAft>
                <a:spcPts val="0"/>
              </a:spcAft>
              <a:buNone/>
              <a:defRPr sz="1900"/>
            </a:lvl8pPr>
            <a:lvl9pPr marL="0" lvl="8" indent="0" algn="r" rtl="0">
              <a:spcBef>
                <a:spcPts val="0"/>
              </a:spcBef>
              <a:spcAft>
                <a:spcPts val="0"/>
              </a:spcAft>
              <a:buNone/>
              <a:defRPr sz="1900"/>
            </a:lvl9pPr>
          </a:lstStyle>
          <a:p>
            <a:pPr marL="0" lvl="0" indent="0" algn="r" rtl="0">
              <a:spcBef>
                <a:spcPts val="0"/>
              </a:spcBef>
              <a:spcAft>
                <a:spcPts val="0"/>
              </a:spcAft>
              <a:buNone/>
            </a:pPr>
            <a:fld id="{00000000-1234-1234-1234-123412341234}" type="slidenum">
              <a:rPr lang="en-US"/>
              <a:t>‹#›</a:t>
            </a:fld>
            <a:endParaRPr/>
          </a:p>
        </p:txBody>
      </p:sp>
      <p:sp>
        <p:nvSpPr>
          <p:cNvPr id="227" name="Google Shape;227;gaf08894b2b_0_494"/>
          <p:cNvSpPr txBox="1">
            <a:spLocks noGrp="1"/>
          </p:cNvSpPr>
          <p:nvPr>
            <p:ph type="body" idx="2"/>
          </p:nvPr>
        </p:nvSpPr>
        <p:spPr>
          <a:xfrm>
            <a:off x="414780" y="238284"/>
            <a:ext cx="9065700" cy="1102500"/>
          </a:xfrm>
          <a:prstGeom prst="rect">
            <a:avLst/>
          </a:prstGeom>
          <a:noFill/>
          <a:ln>
            <a:noFill/>
          </a:ln>
        </p:spPr>
        <p:txBody>
          <a:bodyPr spcFirstLastPara="1" wrap="square" lIns="45700" tIns="22875" rIns="45700" bIns="22875" anchor="t" anchorCtr="0">
            <a:noAutofit/>
          </a:bodyPr>
          <a:lstStyle>
            <a:lvl1pPr marL="457200" marR="0" lvl="0" indent="-228600" algn="l" rtl="0">
              <a:spcBef>
                <a:spcPts val="0"/>
              </a:spcBef>
              <a:spcAft>
                <a:spcPts val="0"/>
              </a:spcAft>
              <a:buSzPts val="700"/>
              <a:buNone/>
              <a:defRPr sz="3600" b="1" i="0" u="none" strike="noStrike" cap="none">
                <a:solidFill>
                  <a:srgbClr val="00823E"/>
                </a:solidFill>
                <a:latin typeface="Arial"/>
                <a:ea typeface="Arial"/>
                <a:cs typeface="Arial"/>
                <a:sym typeface="Arial"/>
              </a:defRPr>
            </a:lvl1pPr>
            <a:lvl2pPr marL="914400" marR="0" lvl="1"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2pPr>
            <a:lvl3pPr marL="1371600" marR="0" lvl="2"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3pPr>
            <a:lvl4pPr marL="1828800" marR="0" lvl="3"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4pPr>
            <a:lvl5pPr marL="2286000" marR="0" lvl="4"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5pPr>
            <a:lvl6pPr marL="2743200" marR="0" lvl="5"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6pPr>
            <a:lvl7pPr marL="3200400" marR="0" lvl="6"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7pPr>
            <a:lvl8pPr marL="3657600" marR="0" lvl="7"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8pPr>
            <a:lvl9pPr marL="4114800" marR="0" lvl="8" indent="-228600" algn="ctr" rtl="0">
              <a:spcBef>
                <a:spcPts val="0"/>
              </a:spcBef>
              <a:spcAft>
                <a:spcPts val="0"/>
              </a:spcAft>
              <a:buSzPts val="700"/>
              <a:buNone/>
              <a:defRPr sz="2300" b="0" i="0" u="none" strike="noStrike" cap="none">
                <a:solidFill>
                  <a:srgbClr val="000000"/>
                </a:solidFill>
                <a:latin typeface="Arial"/>
                <a:ea typeface="Arial"/>
                <a:cs typeface="Arial"/>
                <a:sym typeface="Arial"/>
              </a:defRPr>
            </a:lvl9pPr>
          </a:lstStyle>
          <a:p>
            <a:endParaRPr/>
          </a:p>
        </p:txBody>
      </p:sp>
    </p:spTree>
  </p:cSld>
  <p:clrMapOvr>
    <a:masterClrMapping/>
  </p:clrMapOvr>
</p:sldLayout>
</file>

<file path=ppt/slideLayouts/slideLayout55.xml><?xml version="1.0" encoding="utf-8"?>
<p:sldLayout xmlns:a="http://schemas.openxmlformats.org/drawingml/2006/main" xmlns:r="http://schemas.openxmlformats.org/officeDocument/2006/relationships" xmlns:p="http://schemas.openxmlformats.org/presentationml/2006/main" matchingName="1_Titel und Inhalt">
  <p:cSld name="1_Titel und Inhalt">
    <p:spTree>
      <p:nvGrpSpPr>
        <p:cNvPr id="1" name="Shape 228"/>
        <p:cNvGrpSpPr/>
        <p:nvPr/>
      </p:nvGrpSpPr>
      <p:grpSpPr>
        <a:xfrm>
          <a:off x="0" y="0"/>
          <a:ext cx="0" cy="0"/>
          <a:chOff x="0" y="0"/>
          <a:chExt cx="0" cy="0"/>
        </a:xfrm>
      </p:grpSpPr>
      <p:sp>
        <p:nvSpPr>
          <p:cNvPr id="229" name="Google Shape;229;gaf08894b2b_0_501"/>
          <p:cNvSpPr txBox="1">
            <a:spLocks noGrp="1"/>
          </p:cNvSpPr>
          <p:nvPr>
            <p:ph type="title"/>
          </p:nvPr>
        </p:nvSpPr>
        <p:spPr>
          <a:xfrm>
            <a:off x="646110" y="690196"/>
            <a:ext cx="11040000" cy="11631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Clr>
                <a:schemeClr val="dk2"/>
              </a:buClr>
              <a:buSzPts val="1900"/>
              <a:buNone/>
              <a:defRPr/>
            </a:lvl1pPr>
            <a:lvl2pPr lvl="1" algn="l" rtl="0">
              <a:spcBef>
                <a:spcPts val="0"/>
              </a:spcBef>
              <a:spcAft>
                <a:spcPts val="0"/>
              </a:spcAft>
              <a:buSzPts val="1500"/>
              <a:buNone/>
              <a:defRPr/>
            </a:lvl2pPr>
            <a:lvl3pPr lvl="2" algn="l" rtl="0">
              <a:spcBef>
                <a:spcPts val="0"/>
              </a:spcBef>
              <a:spcAft>
                <a:spcPts val="0"/>
              </a:spcAft>
              <a:buSzPts val="1500"/>
              <a:buNone/>
              <a:defRPr/>
            </a:lvl3pPr>
            <a:lvl4pPr lvl="3" algn="l" rtl="0">
              <a:spcBef>
                <a:spcPts val="0"/>
              </a:spcBef>
              <a:spcAft>
                <a:spcPts val="0"/>
              </a:spcAft>
              <a:buSzPts val="1500"/>
              <a:buNone/>
              <a:defRPr/>
            </a:lvl4pPr>
            <a:lvl5pPr lvl="4" algn="l" rtl="0">
              <a:spcBef>
                <a:spcPts val="0"/>
              </a:spcBef>
              <a:spcAft>
                <a:spcPts val="0"/>
              </a:spcAft>
              <a:buSzPts val="1500"/>
              <a:buNone/>
              <a:defRPr/>
            </a:lvl5pPr>
            <a:lvl6pPr lvl="5" algn="l" rtl="0">
              <a:spcBef>
                <a:spcPts val="0"/>
              </a:spcBef>
              <a:spcAft>
                <a:spcPts val="0"/>
              </a:spcAft>
              <a:buSzPts val="1500"/>
              <a:buNone/>
              <a:defRPr/>
            </a:lvl6pPr>
            <a:lvl7pPr lvl="6" algn="l" rtl="0">
              <a:spcBef>
                <a:spcPts val="0"/>
              </a:spcBef>
              <a:spcAft>
                <a:spcPts val="0"/>
              </a:spcAft>
              <a:buSzPts val="1500"/>
              <a:buNone/>
              <a:defRPr/>
            </a:lvl7pPr>
            <a:lvl8pPr lvl="7" algn="l" rtl="0">
              <a:spcBef>
                <a:spcPts val="0"/>
              </a:spcBef>
              <a:spcAft>
                <a:spcPts val="0"/>
              </a:spcAft>
              <a:buSzPts val="1500"/>
              <a:buNone/>
              <a:defRPr/>
            </a:lvl8pPr>
            <a:lvl9pPr lvl="8" algn="l" rtl="0">
              <a:spcBef>
                <a:spcPts val="0"/>
              </a:spcBef>
              <a:spcAft>
                <a:spcPts val="0"/>
              </a:spcAft>
              <a:buSzPts val="1500"/>
              <a:buNone/>
              <a:defRPr/>
            </a:lvl9pPr>
          </a:lstStyle>
          <a:p>
            <a:endParaRPr/>
          </a:p>
        </p:txBody>
      </p:sp>
      <p:sp>
        <p:nvSpPr>
          <p:cNvPr id="230" name="Google Shape;230;gaf08894b2b_0_501"/>
          <p:cNvSpPr txBox="1">
            <a:spLocks noGrp="1"/>
          </p:cNvSpPr>
          <p:nvPr>
            <p:ph type="body" idx="1"/>
          </p:nvPr>
        </p:nvSpPr>
        <p:spPr>
          <a:xfrm>
            <a:off x="646111" y="2052919"/>
            <a:ext cx="11040000" cy="4038000"/>
          </a:xfrm>
          <a:prstGeom prst="rect">
            <a:avLst/>
          </a:prstGeom>
          <a:noFill/>
          <a:ln>
            <a:noFill/>
          </a:ln>
        </p:spPr>
        <p:txBody>
          <a:bodyPr spcFirstLastPara="1" wrap="square" lIns="91425" tIns="45700" rIns="91425" bIns="45700" anchor="t" anchorCtr="0">
            <a:noAutofit/>
          </a:bodyPr>
          <a:lstStyle>
            <a:lvl1pPr marL="457200" lvl="0" indent="-323850" algn="l" rtl="0">
              <a:spcBef>
                <a:spcPts val="1100"/>
              </a:spcBef>
              <a:spcAft>
                <a:spcPts val="0"/>
              </a:spcAft>
              <a:buSzPts val="1500"/>
              <a:buChar char="•"/>
              <a:defRPr/>
            </a:lvl1pPr>
            <a:lvl2pPr marL="914400" lvl="1" indent="-323850" algn="l" rtl="0">
              <a:spcBef>
                <a:spcPts val="1100"/>
              </a:spcBef>
              <a:spcAft>
                <a:spcPts val="0"/>
              </a:spcAft>
              <a:buSzPts val="1500"/>
              <a:buChar char="•"/>
              <a:defRPr/>
            </a:lvl2pPr>
            <a:lvl3pPr marL="1371600" lvl="2" indent="-323850" algn="l" rtl="0">
              <a:spcBef>
                <a:spcPts val="1100"/>
              </a:spcBef>
              <a:spcAft>
                <a:spcPts val="0"/>
              </a:spcAft>
              <a:buSzPts val="1500"/>
              <a:buChar char="•"/>
              <a:defRPr/>
            </a:lvl3pPr>
            <a:lvl4pPr marL="1828800" lvl="3" indent="-323850" algn="l" rtl="0">
              <a:spcBef>
                <a:spcPts val="1100"/>
              </a:spcBef>
              <a:spcAft>
                <a:spcPts val="0"/>
              </a:spcAft>
              <a:buSzPts val="1500"/>
              <a:buChar char="•"/>
              <a:defRPr/>
            </a:lvl4pPr>
            <a:lvl5pPr marL="2286000" lvl="4" indent="-323850" algn="l" rtl="0">
              <a:spcBef>
                <a:spcPts val="1100"/>
              </a:spcBef>
              <a:spcAft>
                <a:spcPts val="0"/>
              </a:spcAft>
              <a:buSzPts val="1500"/>
              <a:buChar char="•"/>
              <a:defRPr/>
            </a:lvl5pPr>
            <a:lvl6pPr marL="2743200" lvl="5" indent="-323850" algn="l" rtl="0">
              <a:spcBef>
                <a:spcPts val="1100"/>
              </a:spcBef>
              <a:spcAft>
                <a:spcPts val="0"/>
              </a:spcAft>
              <a:buSzPts val="1500"/>
              <a:buChar char="•"/>
              <a:defRPr/>
            </a:lvl6pPr>
            <a:lvl7pPr marL="3200400" lvl="6" indent="-323850" algn="l" rtl="0">
              <a:spcBef>
                <a:spcPts val="1100"/>
              </a:spcBef>
              <a:spcAft>
                <a:spcPts val="0"/>
              </a:spcAft>
              <a:buSzPts val="1500"/>
              <a:buChar char="•"/>
              <a:defRPr/>
            </a:lvl7pPr>
            <a:lvl8pPr marL="3657600" lvl="7" indent="-323850" algn="l" rtl="0">
              <a:spcBef>
                <a:spcPts val="1100"/>
              </a:spcBef>
              <a:spcAft>
                <a:spcPts val="0"/>
              </a:spcAft>
              <a:buSzPts val="1500"/>
              <a:buChar char="•"/>
              <a:defRPr/>
            </a:lvl8pPr>
            <a:lvl9pPr marL="4114800" lvl="8" indent="-323850" algn="l" rtl="0">
              <a:spcBef>
                <a:spcPts val="1100"/>
              </a:spcBef>
              <a:spcAft>
                <a:spcPts val="0"/>
              </a:spcAft>
              <a:buSzPts val="1500"/>
              <a:buChar char="•"/>
              <a:defRPr/>
            </a:lvl9pPr>
          </a:lstStyle>
          <a:p>
            <a:endParaRPr/>
          </a:p>
        </p:txBody>
      </p:sp>
      <p:sp>
        <p:nvSpPr>
          <p:cNvPr id="231" name="Google Shape;231;gaf08894b2b_0_501"/>
          <p:cNvSpPr/>
          <p:nvPr/>
        </p:nvSpPr>
        <p:spPr>
          <a:xfrm>
            <a:off x="0" y="6248399"/>
            <a:ext cx="12192000" cy="6096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900">
              <a:solidFill>
                <a:schemeClr val="lt1"/>
              </a:solidFill>
              <a:latin typeface="Roboto"/>
              <a:ea typeface="Roboto"/>
              <a:cs typeface="Roboto"/>
              <a:sym typeface="Roboto"/>
            </a:endParaRPr>
          </a:p>
        </p:txBody>
      </p:sp>
      <p:sp>
        <p:nvSpPr>
          <p:cNvPr id="232" name="Google Shape;232;gaf08894b2b_0_501"/>
          <p:cNvSpPr txBox="1">
            <a:spLocks noGrp="1"/>
          </p:cNvSpPr>
          <p:nvPr>
            <p:ph type="sldNum" idx="12"/>
          </p:nvPr>
        </p:nvSpPr>
        <p:spPr>
          <a:xfrm>
            <a:off x="11022634" y="-60070"/>
            <a:ext cx="837900" cy="507300"/>
          </a:xfrm>
          <a:prstGeom prst="rect">
            <a:avLst/>
          </a:prstGeom>
          <a:noFill/>
          <a:ln>
            <a:noFill/>
          </a:ln>
        </p:spPr>
        <p:txBody>
          <a:bodyPr spcFirstLastPara="1" wrap="square" lIns="91425" tIns="45700" rIns="91425" bIns="45700" anchor="b" anchorCtr="0">
            <a:noAutofit/>
          </a:bodyPr>
          <a:lstStyle>
            <a:lvl1pPr marL="0" lvl="0" indent="0" algn="ctr" rtl="0">
              <a:spcBef>
                <a:spcPts val="0"/>
              </a:spcBef>
              <a:buNone/>
              <a:defRPr sz="1900"/>
            </a:lvl1pPr>
            <a:lvl2pPr marL="0" lvl="1" indent="0" algn="ctr" rtl="0">
              <a:spcBef>
                <a:spcPts val="0"/>
              </a:spcBef>
              <a:buNone/>
              <a:defRPr sz="1900"/>
            </a:lvl2pPr>
            <a:lvl3pPr marL="0" lvl="2" indent="0" algn="ctr" rtl="0">
              <a:spcBef>
                <a:spcPts val="0"/>
              </a:spcBef>
              <a:buNone/>
              <a:defRPr sz="1900"/>
            </a:lvl3pPr>
            <a:lvl4pPr marL="0" lvl="3" indent="0" algn="ctr" rtl="0">
              <a:spcBef>
                <a:spcPts val="0"/>
              </a:spcBef>
              <a:buNone/>
              <a:defRPr sz="1900"/>
            </a:lvl4pPr>
            <a:lvl5pPr marL="0" lvl="4" indent="0" algn="ctr" rtl="0">
              <a:spcBef>
                <a:spcPts val="0"/>
              </a:spcBef>
              <a:buNone/>
              <a:defRPr sz="1900"/>
            </a:lvl5pPr>
            <a:lvl6pPr marL="0" lvl="5" indent="0" algn="ctr" rtl="0">
              <a:spcBef>
                <a:spcPts val="0"/>
              </a:spcBef>
              <a:buNone/>
              <a:defRPr sz="1900"/>
            </a:lvl6pPr>
            <a:lvl7pPr marL="0" lvl="6" indent="0" algn="ctr" rtl="0">
              <a:spcBef>
                <a:spcPts val="0"/>
              </a:spcBef>
              <a:buNone/>
              <a:defRPr sz="1900"/>
            </a:lvl7pPr>
            <a:lvl8pPr marL="0" lvl="7" indent="0" algn="ctr" rtl="0">
              <a:spcBef>
                <a:spcPts val="0"/>
              </a:spcBef>
              <a:buNone/>
              <a:defRPr sz="1900"/>
            </a:lvl8pPr>
            <a:lvl9pPr marL="0" lvl="8" indent="0" algn="ctr" rtl="0">
              <a:spcBef>
                <a:spcPts val="0"/>
              </a:spcBef>
              <a:buNone/>
              <a:defRPr sz="1900"/>
            </a:lvl9pPr>
          </a:lstStyle>
          <a:p>
            <a:pPr marL="0" lvl="0" indent="0" algn="ctr" rtl="0">
              <a:spcBef>
                <a:spcPts val="0"/>
              </a:spcBef>
              <a:spcAft>
                <a:spcPts val="0"/>
              </a:spcAft>
              <a:buNone/>
            </a:pPr>
            <a:fld id="{00000000-1234-1234-1234-123412341234}" type="slidenum">
              <a:rPr lang="en-US"/>
              <a:t>‹#›</a:t>
            </a:fld>
            <a:endParaRPr/>
          </a:p>
        </p:txBody>
      </p:sp>
      <p:pic>
        <p:nvPicPr>
          <p:cNvPr id="233" name="Google Shape;233;gaf08894b2b_0_501"/>
          <p:cNvPicPr preferRelativeResize="0"/>
          <p:nvPr/>
        </p:nvPicPr>
        <p:blipFill rotWithShape="1">
          <a:blip r:embed="rId2">
            <a:alphaModFix/>
          </a:blip>
          <a:srcRect l="48299"/>
          <a:stretch/>
        </p:blipFill>
        <p:spPr>
          <a:xfrm>
            <a:off x="9122735" y="6307617"/>
            <a:ext cx="2728041" cy="406800"/>
          </a:xfrm>
          <a:prstGeom prst="rect">
            <a:avLst/>
          </a:prstGeom>
          <a:noFill/>
          <a:ln>
            <a:noFill/>
          </a:ln>
        </p:spPr>
      </p:pic>
      <p:sp>
        <p:nvSpPr>
          <p:cNvPr id="234" name="Google Shape;234;gaf08894b2b_0_501"/>
          <p:cNvSpPr txBox="1">
            <a:spLocks noGrp="1"/>
          </p:cNvSpPr>
          <p:nvPr>
            <p:ph type="ftr" idx="11"/>
          </p:nvPr>
        </p:nvSpPr>
        <p:spPr>
          <a:xfrm>
            <a:off x="479932" y="6439157"/>
            <a:ext cx="8642700" cy="228000"/>
          </a:xfrm>
          <a:prstGeom prst="rect">
            <a:avLst/>
          </a:prstGeom>
          <a:noFill/>
          <a:ln>
            <a:noFill/>
          </a:ln>
        </p:spPr>
        <p:txBody>
          <a:bodyPr spcFirstLastPara="1" wrap="square" lIns="91425" tIns="45700" rIns="91425" bIns="45700" anchor="t" anchorCtr="0">
            <a:noAutofit/>
          </a:bodyPr>
          <a:lstStyle>
            <a:lvl1pPr lvl="0" algn="l" rtl="0">
              <a:spcBef>
                <a:spcPts val="0"/>
              </a:spcBef>
              <a:spcAft>
                <a:spcPts val="0"/>
              </a:spcAft>
              <a:buSzPts val="1900"/>
              <a:buNone/>
              <a:defRPr sz="1200"/>
            </a:lvl1pPr>
            <a:lvl2pPr lvl="1" algn="l" rtl="0">
              <a:spcBef>
                <a:spcPts val="0"/>
              </a:spcBef>
              <a:spcAft>
                <a:spcPts val="0"/>
              </a:spcAft>
              <a:buSzPts val="1900"/>
              <a:buNone/>
              <a:defRPr sz="1900"/>
            </a:lvl2pPr>
            <a:lvl3pPr lvl="2" algn="l" rtl="0">
              <a:spcBef>
                <a:spcPts val="0"/>
              </a:spcBef>
              <a:spcAft>
                <a:spcPts val="0"/>
              </a:spcAft>
              <a:buSzPts val="1900"/>
              <a:buNone/>
              <a:defRPr sz="1900"/>
            </a:lvl3pPr>
            <a:lvl4pPr lvl="3" algn="l" rtl="0">
              <a:spcBef>
                <a:spcPts val="0"/>
              </a:spcBef>
              <a:spcAft>
                <a:spcPts val="0"/>
              </a:spcAft>
              <a:buSzPts val="1900"/>
              <a:buNone/>
              <a:defRPr sz="1900"/>
            </a:lvl4pPr>
            <a:lvl5pPr lvl="4" algn="l" rtl="0">
              <a:spcBef>
                <a:spcPts val="0"/>
              </a:spcBef>
              <a:spcAft>
                <a:spcPts val="0"/>
              </a:spcAft>
              <a:buSzPts val="1900"/>
              <a:buNone/>
              <a:defRPr sz="1900"/>
            </a:lvl5pPr>
            <a:lvl6pPr lvl="5" algn="l" rtl="0">
              <a:spcBef>
                <a:spcPts val="0"/>
              </a:spcBef>
              <a:spcAft>
                <a:spcPts val="0"/>
              </a:spcAft>
              <a:buSzPts val="1900"/>
              <a:buNone/>
              <a:defRPr sz="1900"/>
            </a:lvl6pPr>
            <a:lvl7pPr lvl="6" algn="l" rtl="0">
              <a:spcBef>
                <a:spcPts val="0"/>
              </a:spcBef>
              <a:spcAft>
                <a:spcPts val="0"/>
              </a:spcAft>
              <a:buSzPts val="1900"/>
              <a:buNone/>
              <a:defRPr sz="1900"/>
            </a:lvl7pPr>
            <a:lvl8pPr lvl="7" algn="l" rtl="0">
              <a:spcBef>
                <a:spcPts val="0"/>
              </a:spcBef>
              <a:spcAft>
                <a:spcPts val="0"/>
              </a:spcAft>
              <a:buSzPts val="1900"/>
              <a:buNone/>
              <a:defRPr sz="1900"/>
            </a:lvl8pPr>
            <a:lvl9pPr lvl="8" algn="l" rtl="0">
              <a:spcBef>
                <a:spcPts val="0"/>
              </a:spcBef>
              <a:spcAft>
                <a:spcPts val="0"/>
              </a:spcAft>
              <a:buSzPts val="1900"/>
              <a:buNone/>
              <a:defRPr sz="1900"/>
            </a:lvl9pPr>
          </a:lstStyle>
          <a:p>
            <a:endParaRPr/>
          </a:p>
        </p:txBody>
      </p:sp>
    </p:spTree>
  </p:cSld>
  <p:clrMapOvr>
    <a:masterClrMapping/>
  </p:clrMapOvr>
</p:sldLayout>
</file>

<file path=ppt/slideLayouts/slideLayout56.xml><?xml version="1.0" encoding="utf-8"?>
<p:sldLayout xmlns:a="http://schemas.openxmlformats.org/drawingml/2006/main" xmlns:r="http://schemas.openxmlformats.org/officeDocument/2006/relationships" xmlns:p="http://schemas.openxmlformats.org/presentationml/2006/main" matchingName="Title Only 1">
  <p:cSld name="Title Only">
    <p:spTree>
      <p:nvGrpSpPr>
        <p:cNvPr id="1" name="Shape 235"/>
        <p:cNvGrpSpPr/>
        <p:nvPr/>
      </p:nvGrpSpPr>
      <p:grpSpPr>
        <a:xfrm>
          <a:off x="0" y="0"/>
          <a:ext cx="0" cy="0"/>
          <a:chOff x="0" y="0"/>
          <a:chExt cx="0" cy="0"/>
        </a:xfrm>
      </p:grpSpPr>
      <p:sp>
        <p:nvSpPr>
          <p:cNvPr id="236" name="Google Shape;236;gbd5c7ac68d_0_718"/>
          <p:cNvSpPr txBox="1">
            <a:spLocks noGrp="1"/>
          </p:cNvSpPr>
          <p:nvPr>
            <p:ph type="title"/>
          </p:nvPr>
        </p:nvSpPr>
        <p:spPr>
          <a:xfrm>
            <a:off x="624840" y="365126"/>
            <a:ext cx="10933800" cy="93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37" name="Google Shape;237;gbd5c7ac68d_0_718"/>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100">
                <a:solidFill>
                  <a:srgbClr val="2F2F2F"/>
                </a:solidFill>
                <a:latin typeface="Gill Sans"/>
                <a:ea typeface="Gill Sans"/>
                <a:cs typeface="Gill Sans"/>
                <a:sym typeface="Gill Sans"/>
              </a:defRPr>
            </a:lvl1pPr>
            <a:lvl2pPr marL="0" lvl="1" indent="0" algn="r" rtl="0">
              <a:spcBef>
                <a:spcPts val="0"/>
              </a:spcBef>
              <a:buNone/>
              <a:defRPr sz="1100">
                <a:solidFill>
                  <a:srgbClr val="2F2F2F"/>
                </a:solidFill>
                <a:latin typeface="Gill Sans"/>
                <a:ea typeface="Gill Sans"/>
                <a:cs typeface="Gill Sans"/>
                <a:sym typeface="Gill Sans"/>
              </a:defRPr>
            </a:lvl2pPr>
            <a:lvl3pPr marL="0" lvl="2" indent="0" algn="r" rtl="0">
              <a:spcBef>
                <a:spcPts val="0"/>
              </a:spcBef>
              <a:buNone/>
              <a:defRPr sz="1100">
                <a:solidFill>
                  <a:srgbClr val="2F2F2F"/>
                </a:solidFill>
                <a:latin typeface="Gill Sans"/>
                <a:ea typeface="Gill Sans"/>
                <a:cs typeface="Gill Sans"/>
                <a:sym typeface="Gill Sans"/>
              </a:defRPr>
            </a:lvl3pPr>
            <a:lvl4pPr marL="0" lvl="3" indent="0" algn="r" rtl="0">
              <a:spcBef>
                <a:spcPts val="0"/>
              </a:spcBef>
              <a:buNone/>
              <a:defRPr sz="1100">
                <a:solidFill>
                  <a:srgbClr val="2F2F2F"/>
                </a:solidFill>
                <a:latin typeface="Gill Sans"/>
                <a:ea typeface="Gill Sans"/>
                <a:cs typeface="Gill Sans"/>
                <a:sym typeface="Gill Sans"/>
              </a:defRPr>
            </a:lvl4pPr>
            <a:lvl5pPr marL="0" lvl="4" indent="0" algn="r" rtl="0">
              <a:spcBef>
                <a:spcPts val="0"/>
              </a:spcBef>
              <a:buNone/>
              <a:defRPr sz="1100">
                <a:solidFill>
                  <a:srgbClr val="2F2F2F"/>
                </a:solidFill>
                <a:latin typeface="Gill Sans"/>
                <a:ea typeface="Gill Sans"/>
                <a:cs typeface="Gill Sans"/>
                <a:sym typeface="Gill Sans"/>
              </a:defRPr>
            </a:lvl5pPr>
            <a:lvl6pPr marL="0" lvl="5" indent="0" algn="r" rtl="0">
              <a:spcBef>
                <a:spcPts val="0"/>
              </a:spcBef>
              <a:buNone/>
              <a:defRPr sz="1100">
                <a:solidFill>
                  <a:srgbClr val="2F2F2F"/>
                </a:solidFill>
                <a:latin typeface="Gill Sans"/>
                <a:ea typeface="Gill Sans"/>
                <a:cs typeface="Gill Sans"/>
                <a:sym typeface="Gill Sans"/>
              </a:defRPr>
            </a:lvl6pPr>
            <a:lvl7pPr marL="0" lvl="6" indent="0" algn="r" rtl="0">
              <a:spcBef>
                <a:spcPts val="0"/>
              </a:spcBef>
              <a:buNone/>
              <a:defRPr sz="1100">
                <a:solidFill>
                  <a:srgbClr val="2F2F2F"/>
                </a:solidFill>
                <a:latin typeface="Gill Sans"/>
                <a:ea typeface="Gill Sans"/>
                <a:cs typeface="Gill Sans"/>
                <a:sym typeface="Gill Sans"/>
              </a:defRPr>
            </a:lvl7pPr>
            <a:lvl8pPr marL="0" lvl="7" indent="0" algn="r" rtl="0">
              <a:spcBef>
                <a:spcPts val="0"/>
              </a:spcBef>
              <a:buNone/>
              <a:defRPr sz="1100">
                <a:solidFill>
                  <a:srgbClr val="2F2F2F"/>
                </a:solidFill>
                <a:latin typeface="Gill Sans"/>
                <a:ea typeface="Gill Sans"/>
                <a:cs typeface="Gill Sans"/>
                <a:sym typeface="Gill Sans"/>
              </a:defRPr>
            </a:lvl8pPr>
            <a:lvl9pPr marL="0" lvl="8" indent="0" algn="r" rtl="0">
              <a:spcBef>
                <a:spcPts val="0"/>
              </a:spcBef>
              <a:buNone/>
              <a:defRPr sz="1100">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38" name="Google Shape;238;gbd5c7ac68d_0_718"/>
          <p:cNvSpPr txBox="1">
            <a:spLocks noGrp="1"/>
          </p:cNvSpPr>
          <p:nvPr>
            <p:ph type="dt" idx="10"/>
          </p:nvPr>
        </p:nvSpPr>
        <p:spPr>
          <a:xfrm>
            <a:off x="10733103" y="6583680"/>
            <a:ext cx="1082400" cy="2742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1100">
                <a:solidFill>
                  <a:schemeClr val="dk1"/>
                </a:solidFill>
                <a:latin typeface="Gill Sans"/>
                <a:ea typeface="Gill Sans"/>
                <a:cs typeface="Gill Sans"/>
                <a:sym typeface="Gill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239" name="Google Shape;239;gbd5c7ac68d_0_718"/>
          <p:cNvPicPr preferRelativeResize="0"/>
          <p:nvPr/>
        </p:nvPicPr>
        <p:blipFill rotWithShape="1">
          <a:blip r:embed="rId2">
            <a:alphaModFix/>
          </a:blip>
          <a:srcRect/>
          <a:stretch/>
        </p:blipFill>
        <p:spPr>
          <a:xfrm>
            <a:off x="561396" y="6277505"/>
            <a:ext cx="1695450" cy="230836"/>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p="http://schemas.openxmlformats.org/presentationml/2006/main" matchingName="Text Full Width">
  <p:cSld name="Text Full Width">
    <p:spTree>
      <p:nvGrpSpPr>
        <p:cNvPr id="1" name="Shape 240"/>
        <p:cNvGrpSpPr/>
        <p:nvPr/>
      </p:nvGrpSpPr>
      <p:grpSpPr>
        <a:xfrm>
          <a:off x="0" y="0"/>
          <a:ext cx="0" cy="0"/>
          <a:chOff x="0" y="0"/>
          <a:chExt cx="0" cy="0"/>
        </a:xfrm>
      </p:grpSpPr>
      <p:sp>
        <p:nvSpPr>
          <p:cNvPr id="241" name="Google Shape;241;gbd5c7ac68d_0_723"/>
          <p:cNvSpPr txBox="1">
            <a:spLocks noGrp="1"/>
          </p:cNvSpPr>
          <p:nvPr>
            <p:ph type="title"/>
          </p:nvPr>
        </p:nvSpPr>
        <p:spPr>
          <a:xfrm>
            <a:off x="624840" y="365126"/>
            <a:ext cx="10933800" cy="935700"/>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rgbClr val="168FDF"/>
              </a:buClr>
              <a:buSzPts val="36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1500"/>
              <a:buNone/>
              <a:defRPr/>
            </a:lvl2pPr>
            <a:lvl3pPr lvl="2" rtl="0">
              <a:spcBef>
                <a:spcPts val="0"/>
              </a:spcBef>
              <a:spcAft>
                <a:spcPts val="0"/>
              </a:spcAft>
              <a:buSzPts val="1500"/>
              <a:buNone/>
              <a:defRPr/>
            </a:lvl3pPr>
            <a:lvl4pPr lvl="3" rtl="0">
              <a:spcBef>
                <a:spcPts val="0"/>
              </a:spcBef>
              <a:spcAft>
                <a:spcPts val="0"/>
              </a:spcAft>
              <a:buSzPts val="1500"/>
              <a:buNone/>
              <a:defRPr/>
            </a:lvl4pPr>
            <a:lvl5pPr lvl="4" rtl="0">
              <a:spcBef>
                <a:spcPts val="0"/>
              </a:spcBef>
              <a:spcAft>
                <a:spcPts val="0"/>
              </a:spcAft>
              <a:buSzPts val="1500"/>
              <a:buNone/>
              <a:defRPr/>
            </a:lvl5pPr>
            <a:lvl6pPr lvl="5" rtl="0">
              <a:spcBef>
                <a:spcPts val="0"/>
              </a:spcBef>
              <a:spcAft>
                <a:spcPts val="0"/>
              </a:spcAft>
              <a:buSzPts val="1500"/>
              <a:buNone/>
              <a:defRPr/>
            </a:lvl6pPr>
            <a:lvl7pPr lvl="6" rtl="0">
              <a:spcBef>
                <a:spcPts val="0"/>
              </a:spcBef>
              <a:spcAft>
                <a:spcPts val="0"/>
              </a:spcAft>
              <a:buSzPts val="1500"/>
              <a:buNone/>
              <a:defRPr/>
            </a:lvl7pPr>
            <a:lvl8pPr lvl="7" rtl="0">
              <a:spcBef>
                <a:spcPts val="0"/>
              </a:spcBef>
              <a:spcAft>
                <a:spcPts val="0"/>
              </a:spcAft>
              <a:buSzPts val="1500"/>
              <a:buNone/>
              <a:defRPr/>
            </a:lvl8pPr>
            <a:lvl9pPr lvl="8" rtl="0">
              <a:spcBef>
                <a:spcPts val="0"/>
              </a:spcBef>
              <a:spcAft>
                <a:spcPts val="0"/>
              </a:spcAft>
              <a:buSzPts val="1500"/>
              <a:buNone/>
              <a:defRPr/>
            </a:lvl9pPr>
          </a:lstStyle>
          <a:p>
            <a:endParaRPr/>
          </a:p>
        </p:txBody>
      </p:sp>
      <p:sp>
        <p:nvSpPr>
          <p:cNvPr id="242" name="Google Shape;242;gbd5c7ac68d_0_723"/>
          <p:cNvSpPr txBox="1">
            <a:spLocks noGrp="1"/>
          </p:cNvSpPr>
          <p:nvPr>
            <p:ph type="body" idx="1"/>
          </p:nvPr>
        </p:nvSpPr>
        <p:spPr>
          <a:xfrm>
            <a:off x="624840" y="1335088"/>
            <a:ext cx="10933800" cy="4351200"/>
          </a:xfrm>
          <a:prstGeom prst="rect">
            <a:avLst/>
          </a:prstGeom>
          <a:noFill/>
          <a:ln>
            <a:noFill/>
          </a:ln>
        </p:spPr>
        <p:txBody>
          <a:bodyPr spcFirstLastPara="1" wrap="square" lIns="91425" tIns="45700" rIns="91425" bIns="45700" anchor="t" anchorCtr="0">
            <a:noAutofit/>
          </a:bodyPr>
          <a:lstStyle>
            <a:lvl1pPr marL="457200" lvl="0" indent="-406400" algn="l" rtl="0">
              <a:lnSpc>
                <a:spcPct val="100000"/>
              </a:lnSpc>
              <a:spcBef>
                <a:spcPts val="1000"/>
              </a:spcBef>
              <a:spcAft>
                <a:spcPts val="0"/>
              </a:spcAft>
              <a:buSzPts val="2800"/>
              <a:buChar char="•"/>
              <a:defRPr sz="2800">
                <a:latin typeface="Open Sans"/>
                <a:ea typeface="Open Sans"/>
                <a:cs typeface="Open Sans"/>
                <a:sym typeface="Open Sans"/>
              </a:defRPr>
            </a:lvl1pPr>
            <a:lvl2pPr marL="914400" lvl="1" indent="-393700" algn="l" rtl="0">
              <a:lnSpc>
                <a:spcPct val="100000"/>
              </a:lnSpc>
              <a:spcBef>
                <a:spcPts val="500"/>
              </a:spcBef>
              <a:spcAft>
                <a:spcPts val="0"/>
              </a:spcAft>
              <a:buSzPts val="2600"/>
              <a:buChar char="•"/>
              <a:defRPr sz="2600">
                <a:latin typeface="Open Sans"/>
                <a:ea typeface="Open Sans"/>
                <a:cs typeface="Open Sans"/>
                <a:sym typeface="Open Sans"/>
              </a:defRPr>
            </a:lvl2pPr>
            <a:lvl3pPr marL="1371600" lvl="2" indent="-381000" algn="l" rtl="0">
              <a:lnSpc>
                <a:spcPct val="100000"/>
              </a:lnSpc>
              <a:spcBef>
                <a:spcPts val="500"/>
              </a:spcBef>
              <a:spcAft>
                <a:spcPts val="0"/>
              </a:spcAft>
              <a:buSzPts val="2400"/>
              <a:buChar char="•"/>
              <a:defRPr sz="2400">
                <a:latin typeface="Open Sans"/>
                <a:ea typeface="Open Sans"/>
                <a:cs typeface="Open Sans"/>
                <a:sym typeface="Open Sans"/>
              </a:defRPr>
            </a:lvl3pPr>
            <a:lvl4pPr marL="1828800" lvl="3" indent="-368300" algn="l" rtl="0">
              <a:lnSpc>
                <a:spcPct val="100000"/>
              </a:lnSpc>
              <a:spcBef>
                <a:spcPts val="500"/>
              </a:spcBef>
              <a:spcAft>
                <a:spcPts val="0"/>
              </a:spcAft>
              <a:buSzPts val="2200"/>
              <a:buChar char="•"/>
              <a:defRPr sz="2200">
                <a:latin typeface="Open Sans"/>
                <a:ea typeface="Open Sans"/>
                <a:cs typeface="Open Sans"/>
                <a:sym typeface="Open Sans"/>
              </a:defRPr>
            </a:lvl4pPr>
            <a:lvl5pPr marL="2286000" lvl="4" indent="-355600" algn="l" rtl="0">
              <a:lnSpc>
                <a:spcPct val="100000"/>
              </a:lnSpc>
              <a:spcBef>
                <a:spcPts val="500"/>
              </a:spcBef>
              <a:spcAft>
                <a:spcPts val="0"/>
              </a:spcAft>
              <a:buSzPts val="2000"/>
              <a:buChar char="•"/>
              <a:defRPr sz="2000">
                <a:latin typeface="Open Sans"/>
                <a:ea typeface="Open Sans"/>
                <a:cs typeface="Open Sans"/>
                <a:sym typeface="Open Sans"/>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243" name="Google Shape;243;gbd5c7ac68d_0_723"/>
          <p:cNvSpPr txBox="1">
            <a:spLocks noGrp="1"/>
          </p:cNvSpPr>
          <p:nvPr>
            <p:ph type="sldNum" idx="12"/>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lvl1pPr marL="0" lvl="0" indent="0" algn="r" rtl="0">
              <a:spcBef>
                <a:spcPts val="0"/>
              </a:spcBef>
              <a:buNone/>
              <a:defRPr sz="1100" b="0" i="0" u="none" strike="noStrike" cap="none">
                <a:solidFill>
                  <a:srgbClr val="2F2F2F"/>
                </a:solidFill>
                <a:latin typeface="Gill Sans"/>
                <a:ea typeface="Gill Sans"/>
                <a:cs typeface="Gill Sans"/>
                <a:sym typeface="Gill Sans"/>
              </a:defRPr>
            </a:lvl1pPr>
            <a:lvl2pPr marL="0" lvl="1" indent="0" algn="r" rtl="0">
              <a:spcBef>
                <a:spcPts val="0"/>
              </a:spcBef>
              <a:buNone/>
              <a:defRPr sz="1100" b="0" i="0" u="none" strike="noStrike" cap="none">
                <a:solidFill>
                  <a:srgbClr val="2F2F2F"/>
                </a:solidFill>
                <a:latin typeface="Gill Sans"/>
                <a:ea typeface="Gill Sans"/>
                <a:cs typeface="Gill Sans"/>
                <a:sym typeface="Gill Sans"/>
              </a:defRPr>
            </a:lvl2pPr>
            <a:lvl3pPr marL="0" lvl="2" indent="0" algn="r" rtl="0">
              <a:spcBef>
                <a:spcPts val="0"/>
              </a:spcBef>
              <a:buNone/>
              <a:defRPr sz="1100" b="0" i="0" u="none" strike="noStrike" cap="none">
                <a:solidFill>
                  <a:srgbClr val="2F2F2F"/>
                </a:solidFill>
                <a:latin typeface="Gill Sans"/>
                <a:ea typeface="Gill Sans"/>
                <a:cs typeface="Gill Sans"/>
                <a:sym typeface="Gill Sans"/>
              </a:defRPr>
            </a:lvl3pPr>
            <a:lvl4pPr marL="0" lvl="3" indent="0" algn="r" rtl="0">
              <a:spcBef>
                <a:spcPts val="0"/>
              </a:spcBef>
              <a:buNone/>
              <a:defRPr sz="1100" b="0" i="0" u="none" strike="noStrike" cap="none">
                <a:solidFill>
                  <a:srgbClr val="2F2F2F"/>
                </a:solidFill>
                <a:latin typeface="Gill Sans"/>
                <a:ea typeface="Gill Sans"/>
                <a:cs typeface="Gill Sans"/>
                <a:sym typeface="Gill Sans"/>
              </a:defRPr>
            </a:lvl4pPr>
            <a:lvl5pPr marL="0" lvl="4" indent="0" algn="r" rtl="0">
              <a:spcBef>
                <a:spcPts val="0"/>
              </a:spcBef>
              <a:buNone/>
              <a:defRPr sz="1100" b="0" i="0" u="none" strike="noStrike" cap="none">
                <a:solidFill>
                  <a:srgbClr val="2F2F2F"/>
                </a:solidFill>
                <a:latin typeface="Gill Sans"/>
                <a:ea typeface="Gill Sans"/>
                <a:cs typeface="Gill Sans"/>
                <a:sym typeface="Gill Sans"/>
              </a:defRPr>
            </a:lvl5pPr>
            <a:lvl6pPr marL="0" lvl="5" indent="0" algn="r" rtl="0">
              <a:spcBef>
                <a:spcPts val="0"/>
              </a:spcBef>
              <a:buNone/>
              <a:defRPr sz="1100" b="0" i="0" u="none" strike="noStrike" cap="none">
                <a:solidFill>
                  <a:srgbClr val="2F2F2F"/>
                </a:solidFill>
                <a:latin typeface="Gill Sans"/>
                <a:ea typeface="Gill Sans"/>
                <a:cs typeface="Gill Sans"/>
                <a:sym typeface="Gill Sans"/>
              </a:defRPr>
            </a:lvl6pPr>
            <a:lvl7pPr marL="0" lvl="6" indent="0" algn="r" rtl="0">
              <a:spcBef>
                <a:spcPts val="0"/>
              </a:spcBef>
              <a:buNone/>
              <a:defRPr sz="1100" b="0" i="0" u="none" strike="noStrike" cap="none">
                <a:solidFill>
                  <a:srgbClr val="2F2F2F"/>
                </a:solidFill>
                <a:latin typeface="Gill Sans"/>
                <a:ea typeface="Gill Sans"/>
                <a:cs typeface="Gill Sans"/>
                <a:sym typeface="Gill Sans"/>
              </a:defRPr>
            </a:lvl7pPr>
            <a:lvl8pPr marL="0" lvl="7" indent="0" algn="r" rtl="0">
              <a:spcBef>
                <a:spcPts val="0"/>
              </a:spcBef>
              <a:buNone/>
              <a:defRPr sz="1100" b="0" i="0" u="none" strike="noStrike" cap="none">
                <a:solidFill>
                  <a:srgbClr val="2F2F2F"/>
                </a:solidFill>
                <a:latin typeface="Gill Sans"/>
                <a:ea typeface="Gill Sans"/>
                <a:cs typeface="Gill Sans"/>
                <a:sym typeface="Gill Sans"/>
              </a:defRPr>
            </a:lvl8pPr>
            <a:lvl9pPr marL="0" lvl="8" indent="0" algn="r" rtl="0">
              <a:spcBef>
                <a:spcPts val="0"/>
              </a:spcBef>
              <a:buNone/>
              <a:defRPr sz="1100" b="0" i="0" u="none" strike="noStrike" cap="none">
                <a:solidFill>
                  <a:srgbClr val="2F2F2F"/>
                </a:solidFill>
                <a:latin typeface="Gill Sans"/>
                <a:ea typeface="Gill Sans"/>
                <a:cs typeface="Gill Sans"/>
                <a:sym typeface="Gill Sans"/>
              </a:defRPr>
            </a:lvl9pPr>
          </a:lstStyle>
          <a:p>
            <a:pPr marL="0" lvl="0" indent="0" algn="r" rtl="0">
              <a:spcBef>
                <a:spcPts val="0"/>
              </a:spcBef>
              <a:spcAft>
                <a:spcPts val="0"/>
              </a:spcAft>
              <a:buNone/>
            </a:pPr>
            <a:fld id="{00000000-1234-1234-1234-123412341234}" type="slidenum">
              <a:rPr lang="en-US"/>
              <a:t>‹#›</a:t>
            </a:fld>
            <a:endParaRPr/>
          </a:p>
        </p:txBody>
      </p:sp>
      <p:sp>
        <p:nvSpPr>
          <p:cNvPr id="244" name="Google Shape;244;gbd5c7ac68d_0_723"/>
          <p:cNvSpPr txBox="1">
            <a:spLocks noGrp="1"/>
          </p:cNvSpPr>
          <p:nvPr>
            <p:ph type="dt" idx="10"/>
          </p:nvPr>
        </p:nvSpPr>
        <p:spPr>
          <a:xfrm>
            <a:off x="10733103" y="6583680"/>
            <a:ext cx="1082400" cy="274200"/>
          </a:xfrm>
          <a:prstGeom prst="rect">
            <a:avLst/>
          </a:prstGeom>
          <a:noFill/>
          <a:ln>
            <a:noFill/>
          </a:ln>
        </p:spPr>
        <p:txBody>
          <a:bodyPr spcFirstLastPara="1" wrap="square" lIns="91425" tIns="45700" rIns="91425" bIns="45700" anchor="ctr" anchorCtr="0">
            <a:noAutofit/>
          </a:bodyPr>
          <a:lstStyle>
            <a:lvl1pPr lvl="0" algn="r" rtl="0">
              <a:spcBef>
                <a:spcPts val="0"/>
              </a:spcBef>
              <a:spcAft>
                <a:spcPts val="0"/>
              </a:spcAft>
              <a:buSzPts val="1400"/>
              <a:buNone/>
              <a:defRPr sz="1100">
                <a:solidFill>
                  <a:schemeClr val="dk1"/>
                </a:solidFill>
                <a:latin typeface="Gill Sans"/>
                <a:ea typeface="Gill Sans"/>
                <a:cs typeface="Gill Sans"/>
                <a:sym typeface="Gill Sans"/>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pic>
        <p:nvPicPr>
          <p:cNvPr id="245" name="Google Shape;245;gbd5c7ac68d_0_723"/>
          <p:cNvPicPr preferRelativeResize="0"/>
          <p:nvPr/>
        </p:nvPicPr>
        <p:blipFill rotWithShape="1">
          <a:blip r:embed="rId2">
            <a:alphaModFix/>
          </a:blip>
          <a:srcRect/>
          <a:stretch/>
        </p:blipFill>
        <p:spPr>
          <a:xfrm>
            <a:off x="561396" y="6277505"/>
            <a:ext cx="1695450" cy="230836"/>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250"/>
        <p:cNvGrpSpPr/>
        <p:nvPr/>
      </p:nvGrpSpPr>
      <p:grpSpPr>
        <a:xfrm>
          <a:off x="0" y="0"/>
          <a:ext cx="0" cy="0"/>
          <a:chOff x="0" y="0"/>
          <a:chExt cx="0" cy="0"/>
        </a:xfrm>
      </p:grpSpPr>
      <p:sp>
        <p:nvSpPr>
          <p:cNvPr id="251" name="Google Shape;251;gb3fc646f3c_0_63"/>
          <p:cNvSpPr txBox="1">
            <a:spLocks noGrp="1"/>
          </p:cNvSpPr>
          <p:nvPr>
            <p:ph type="ctrTitle"/>
          </p:nvPr>
        </p:nvSpPr>
        <p:spPr>
          <a:xfrm>
            <a:off x="415611" y="992767"/>
            <a:ext cx="11360700" cy="2736900"/>
          </a:xfrm>
          <a:prstGeom prst="rect">
            <a:avLst/>
          </a:prstGeom>
        </p:spPr>
        <p:txBody>
          <a:bodyPr spcFirstLastPara="1" wrap="square" lIns="122025" tIns="122025" rIns="122025" bIns="122025" anchor="b" anchorCtr="0">
            <a:no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252" name="Google Shape;252;gb3fc646f3c_0_63"/>
          <p:cNvSpPr txBox="1">
            <a:spLocks noGrp="1"/>
          </p:cNvSpPr>
          <p:nvPr>
            <p:ph type="subTitle" idx="1"/>
          </p:nvPr>
        </p:nvSpPr>
        <p:spPr>
          <a:xfrm>
            <a:off x="415600" y="3778833"/>
            <a:ext cx="11360700" cy="1056900"/>
          </a:xfrm>
          <a:prstGeom prst="rect">
            <a:avLst/>
          </a:prstGeom>
        </p:spPr>
        <p:txBody>
          <a:bodyPr spcFirstLastPara="1" wrap="square" lIns="122025" tIns="122025" rIns="122025" bIns="122025" anchor="t" anchorCtr="0">
            <a:no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253" name="Google Shape;253;gb3fc646f3c_0_63"/>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54"/>
        <p:cNvGrpSpPr/>
        <p:nvPr/>
      </p:nvGrpSpPr>
      <p:grpSpPr>
        <a:xfrm>
          <a:off x="0" y="0"/>
          <a:ext cx="0" cy="0"/>
          <a:chOff x="0" y="0"/>
          <a:chExt cx="0" cy="0"/>
        </a:xfrm>
      </p:grpSpPr>
      <p:sp>
        <p:nvSpPr>
          <p:cNvPr id="255" name="Google Shape;255;gb3fc646f3c_0_67"/>
          <p:cNvSpPr txBox="1">
            <a:spLocks noGrp="1"/>
          </p:cNvSpPr>
          <p:nvPr>
            <p:ph type="title"/>
          </p:nvPr>
        </p:nvSpPr>
        <p:spPr>
          <a:xfrm>
            <a:off x="415600" y="2867800"/>
            <a:ext cx="11360700" cy="1122300"/>
          </a:xfrm>
          <a:prstGeom prst="rect">
            <a:avLst/>
          </a:prstGeom>
        </p:spPr>
        <p:txBody>
          <a:bodyPr spcFirstLastPara="1" wrap="square" lIns="122025" tIns="122025" rIns="122025" bIns="122025" anchor="ctr" anchorCtr="0">
            <a:no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256" name="Google Shape;256;gb3fc646f3c_0_67"/>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Single Block/Image">
  <p:cSld name="Single Block/Image">
    <p:bg>
      <p:bgPr>
        <a:solidFill>
          <a:schemeClr val="lt1"/>
        </a:solidFill>
        <a:effectLst/>
      </p:bgPr>
    </p:bg>
    <p:spTree>
      <p:nvGrpSpPr>
        <p:cNvPr id="1" name="Shape 27"/>
        <p:cNvGrpSpPr/>
        <p:nvPr/>
      </p:nvGrpSpPr>
      <p:grpSpPr>
        <a:xfrm>
          <a:off x="0" y="0"/>
          <a:ext cx="0" cy="0"/>
          <a:chOff x="0" y="0"/>
          <a:chExt cx="0" cy="0"/>
        </a:xfrm>
      </p:grpSpPr>
      <p:sp>
        <p:nvSpPr>
          <p:cNvPr id="28" name="Google Shape;28;p27"/>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29" name="Google Shape;29;p27"/>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0" name="Google Shape;30;p27"/>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lvl="0" indent="-342900" algn="l">
              <a:lnSpc>
                <a:spcPct val="100000"/>
              </a:lnSpc>
              <a:spcBef>
                <a:spcPts val="1200"/>
              </a:spcBef>
              <a:spcAft>
                <a:spcPts val="0"/>
              </a:spcAft>
              <a:buClr>
                <a:schemeClr val="dk1"/>
              </a:buClr>
              <a:buSzPts val="1800"/>
              <a:buChar char="•"/>
              <a:defRPr/>
            </a:lvl1pPr>
            <a:lvl2pPr marL="914400" lvl="1" indent="-342900" algn="l">
              <a:lnSpc>
                <a:spcPct val="100000"/>
              </a:lnSpc>
              <a:spcBef>
                <a:spcPts val="1200"/>
              </a:spcBef>
              <a:spcAft>
                <a:spcPts val="0"/>
              </a:spcAft>
              <a:buClr>
                <a:schemeClr val="dk1"/>
              </a:buClr>
              <a:buSzPts val="1800"/>
              <a:buChar char="•"/>
              <a:defRPr/>
            </a:lvl2pPr>
            <a:lvl3pPr marL="1371600" lvl="2" indent="-342900" algn="l">
              <a:lnSpc>
                <a:spcPct val="100000"/>
              </a:lnSpc>
              <a:spcBef>
                <a:spcPts val="1200"/>
              </a:spcBef>
              <a:spcAft>
                <a:spcPts val="0"/>
              </a:spcAft>
              <a:buClr>
                <a:schemeClr val="dk1"/>
              </a:buClr>
              <a:buSzPts val="1800"/>
              <a:buChar char="•"/>
              <a:defRPr/>
            </a:lvl3pPr>
            <a:lvl4pPr marL="1828800" lvl="3" indent="-342900" algn="l">
              <a:lnSpc>
                <a:spcPct val="100000"/>
              </a:lnSpc>
              <a:spcBef>
                <a:spcPts val="1200"/>
              </a:spcBef>
              <a:spcAft>
                <a:spcPts val="0"/>
              </a:spcAft>
              <a:buClr>
                <a:schemeClr val="dk1"/>
              </a:buClr>
              <a:buSzPts val="1800"/>
              <a:buChar char="•"/>
              <a:defRPr/>
            </a:lvl4pPr>
            <a:lvl5pPr marL="2286000" lvl="4" indent="-342900" algn="l">
              <a:lnSpc>
                <a:spcPct val="100000"/>
              </a:lnSpc>
              <a:spcBef>
                <a:spcPts val="12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1" name="Google Shape;31;p27"/>
          <p:cNvPicPr preferRelativeResize="0"/>
          <p:nvPr/>
        </p:nvPicPr>
        <p:blipFill rotWithShape="1">
          <a:blip r:embed="rId2">
            <a:alphaModFix/>
          </a:blip>
          <a:srcRect/>
          <a:stretch/>
        </p:blipFill>
        <p:spPr>
          <a:xfrm>
            <a:off x="10138186" y="6456363"/>
            <a:ext cx="1596614" cy="205740"/>
          </a:xfrm>
          <a:prstGeom prst="rect">
            <a:avLst/>
          </a:prstGeom>
          <a:noFill/>
          <a:ln>
            <a:noFill/>
          </a:ln>
        </p:spPr>
      </p:pic>
      <p:sp>
        <p:nvSpPr>
          <p:cNvPr id="32" name="Google Shape;32;p27"/>
          <p:cNvSpPr txBox="1"/>
          <p:nvPr/>
        </p:nvSpPr>
        <p:spPr>
          <a:xfrm>
            <a:off x="457200" y="6424581"/>
            <a:ext cx="2491067" cy="269304"/>
          </a:xfrm>
          <a:prstGeom prst="rect">
            <a:avLst/>
          </a:prstGeom>
          <a:noFill/>
          <a:ln>
            <a:noFill/>
          </a:ln>
        </p:spPr>
        <p:txBody>
          <a:bodyPr spcFirstLastPara="1" wrap="square" lIns="0" tIns="0" rIns="0" bIns="0" anchor="t" anchorCtr="0">
            <a:spAutoFit/>
          </a:bodyPr>
          <a:lstStyle/>
          <a:p>
            <a:pPr marL="0" marR="0" lvl="0" indent="0" algn="l" rtl="0">
              <a:lnSpc>
                <a:spcPct val="100000"/>
              </a:lnSpc>
              <a:spcBef>
                <a:spcPts val="0"/>
              </a:spcBef>
              <a:spcAft>
                <a:spcPts val="0"/>
              </a:spcAft>
              <a:buClr>
                <a:srgbClr val="000000"/>
              </a:buClr>
              <a:buSzPts val="1750"/>
              <a:buFont typeface="Arial"/>
              <a:buNone/>
            </a:pPr>
            <a:r>
              <a:rPr lang="en-US" sz="1750" b="0" i="0" u="none" strike="noStrike" cap="none">
                <a:solidFill>
                  <a:srgbClr val="002060"/>
                </a:solidFill>
                <a:latin typeface="Century Gothic"/>
                <a:ea typeface="Century Gothic"/>
                <a:cs typeface="Century Gothic"/>
                <a:sym typeface="Century Gothic"/>
              </a:rPr>
              <a:t>The Power of Together.</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7"/>
        <p:cNvGrpSpPr/>
        <p:nvPr/>
      </p:nvGrpSpPr>
      <p:grpSpPr>
        <a:xfrm>
          <a:off x="0" y="0"/>
          <a:ext cx="0" cy="0"/>
          <a:chOff x="0" y="0"/>
          <a:chExt cx="0" cy="0"/>
        </a:xfrm>
      </p:grpSpPr>
      <p:sp>
        <p:nvSpPr>
          <p:cNvPr id="258" name="Google Shape;258;gb3fc646f3c_0_70"/>
          <p:cNvSpPr txBox="1">
            <a:spLocks noGrp="1"/>
          </p:cNvSpPr>
          <p:nvPr>
            <p:ph type="title"/>
          </p:nvPr>
        </p:nvSpPr>
        <p:spPr>
          <a:xfrm>
            <a:off x="415600" y="593367"/>
            <a:ext cx="11360700" cy="763500"/>
          </a:xfrm>
          <a:prstGeom prst="rect">
            <a:avLst/>
          </a:prstGeom>
        </p:spPr>
        <p:txBody>
          <a:bodyPr spcFirstLastPara="1" wrap="square" lIns="122025" tIns="122025" rIns="122025" bIns="1220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59" name="Google Shape;259;gb3fc646f3c_0_70"/>
          <p:cNvSpPr txBox="1">
            <a:spLocks noGrp="1"/>
          </p:cNvSpPr>
          <p:nvPr>
            <p:ph type="body" idx="1"/>
          </p:nvPr>
        </p:nvSpPr>
        <p:spPr>
          <a:xfrm>
            <a:off x="415600" y="1536633"/>
            <a:ext cx="11360700" cy="4555200"/>
          </a:xfrm>
          <a:prstGeom prst="rect">
            <a:avLst/>
          </a:prstGeom>
        </p:spPr>
        <p:txBody>
          <a:bodyPr spcFirstLastPara="1" wrap="square" lIns="122025" tIns="122025" rIns="122025" bIns="122025" anchor="t"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260" name="Google Shape;260;gb3fc646f3c_0_70"/>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1"/>
        <p:cNvGrpSpPr/>
        <p:nvPr/>
      </p:nvGrpSpPr>
      <p:grpSpPr>
        <a:xfrm>
          <a:off x="0" y="0"/>
          <a:ext cx="0" cy="0"/>
          <a:chOff x="0" y="0"/>
          <a:chExt cx="0" cy="0"/>
        </a:xfrm>
      </p:grpSpPr>
      <p:sp>
        <p:nvSpPr>
          <p:cNvPr id="262" name="Google Shape;262;gb3fc646f3c_0_74"/>
          <p:cNvSpPr txBox="1">
            <a:spLocks noGrp="1"/>
          </p:cNvSpPr>
          <p:nvPr>
            <p:ph type="title"/>
          </p:nvPr>
        </p:nvSpPr>
        <p:spPr>
          <a:xfrm>
            <a:off x="415600" y="593367"/>
            <a:ext cx="11360700" cy="763500"/>
          </a:xfrm>
          <a:prstGeom prst="rect">
            <a:avLst/>
          </a:prstGeom>
        </p:spPr>
        <p:txBody>
          <a:bodyPr spcFirstLastPara="1" wrap="square" lIns="122025" tIns="122025" rIns="122025" bIns="1220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63" name="Google Shape;263;gb3fc646f3c_0_74"/>
          <p:cNvSpPr txBox="1">
            <a:spLocks noGrp="1"/>
          </p:cNvSpPr>
          <p:nvPr>
            <p:ph type="body" idx="1"/>
          </p:nvPr>
        </p:nvSpPr>
        <p:spPr>
          <a:xfrm>
            <a:off x="415600" y="1536633"/>
            <a:ext cx="5333100" cy="4555200"/>
          </a:xfrm>
          <a:prstGeom prst="rect">
            <a:avLst/>
          </a:prstGeom>
        </p:spPr>
        <p:txBody>
          <a:bodyPr spcFirstLastPara="1" wrap="square" lIns="122025" tIns="122025" rIns="122025" bIns="12202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64" name="Google Shape;264;gb3fc646f3c_0_74"/>
          <p:cNvSpPr txBox="1">
            <a:spLocks noGrp="1"/>
          </p:cNvSpPr>
          <p:nvPr>
            <p:ph type="body" idx="2"/>
          </p:nvPr>
        </p:nvSpPr>
        <p:spPr>
          <a:xfrm>
            <a:off x="6443200" y="1536633"/>
            <a:ext cx="5333100" cy="4555200"/>
          </a:xfrm>
          <a:prstGeom prst="rect">
            <a:avLst/>
          </a:prstGeom>
        </p:spPr>
        <p:txBody>
          <a:bodyPr spcFirstLastPara="1" wrap="square" lIns="122025" tIns="122025" rIns="122025" bIns="122025" anchor="t" anchorCtr="0">
            <a:noAutofit/>
          </a:bodyPr>
          <a:lstStyle>
            <a:lvl1pPr marL="457200" lvl="0" indent="-349250" rtl="0">
              <a:spcBef>
                <a:spcPts val="0"/>
              </a:spcBef>
              <a:spcAft>
                <a:spcPts val="0"/>
              </a:spcAft>
              <a:buSzPts val="1900"/>
              <a:buChar char="●"/>
              <a:defRPr sz="19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65" name="Google Shape;265;gb3fc646f3c_0_74"/>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6"/>
        <p:cNvGrpSpPr/>
        <p:nvPr/>
      </p:nvGrpSpPr>
      <p:grpSpPr>
        <a:xfrm>
          <a:off x="0" y="0"/>
          <a:ext cx="0" cy="0"/>
          <a:chOff x="0" y="0"/>
          <a:chExt cx="0" cy="0"/>
        </a:xfrm>
      </p:grpSpPr>
      <p:sp>
        <p:nvSpPr>
          <p:cNvPr id="267" name="Google Shape;267;gb3fc646f3c_0_79"/>
          <p:cNvSpPr txBox="1">
            <a:spLocks noGrp="1"/>
          </p:cNvSpPr>
          <p:nvPr>
            <p:ph type="title"/>
          </p:nvPr>
        </p:nvSpPr>
        <p:spPr>
          <a:xfrm>
            <a:off x="415600" y="593367"/>
            <a:ext cx="11360700" cy="763500"/>
          </a:xfrm>
          <a:prstGeom prst="rect">
            <a:avLst/>
          </a:prstGeom>
        </p:spPr>
        <p:txBody>
          <a:bodyPr spcFirstLastPara="1" wrap="square" lIns="122025" tIns="122025" rIns="122025" bIns="122025" anchor="t" anchorCtr="0">
            <a:no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268" name="Google Shape;268;gb3fc646f3c_0_79"/>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69"/>
        <p:cNvGrpSpPr/>
        <p:nvPr/>
      </p:nvGrpSpPr>
      <p:grpSpPr>
        <a:xfrm>
          <a:off x="0" y="0"/>
          <a:ext cx="0" cy="0"/>
          <a:chOff x="0" y="0"/>
          <a:chExt cx="0" cy="0"/>
        </a:xfrm>
      </p:grpSpPr>
      <p:sp>
        <p:nvSpPr>
          <p:cNvPr id="270" name="Google Shape;270;gb3fc646f3c_0_82"/>
          <p:cNvSpPr txBox="1">
            <a:spLocks noGrp="1"/>
          </p:cNvSpPr>
          <p:nvPr>
            <p:ph type="title"/>
          </p:nvPr>
        </p:nvSpPr>
        <p:spPr>
          <a:xfrm>
            <a:off x="415600" y="740800"/>
            <a:ext cx="3744000" cy="1007700"/>
          </a:xfrm>
          <a:prstGeom prst="rect">
            <a:avLst/>
          </a:prstGeom>
        </p:spPr>
        <p:txBody>
          <a:bodyPr spcFirstLastPara="1" wrap="square" lIns="122025" tIns="122025" rIns="122025" bIns="122025" anchor="b" anchorCtr="0">
            <a:no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271" name="Google Shape;271;gb3fc646f3c_0_82"/>
          <p:cNvSpPr txBox="1">
            <a:spLocks noGrp="1"/>
          </p:cNvSpPr>
          <p:nvPr>
            <p:ph type="body" idx="1"/>
          </p:nvPr>
        </p:nvSpPr>
        <p:spPr>
          <a:xfrm>
            <a:off x="415600" y="1852800"/>
            <a:ext cx="3744000" cy="4239300"/>
          </a:xfrm>
          <a:prstGeom prst="rect">
            <a:avLst/>
          </a:prstGeom>
        </p:spPr>
        <p:txBody>
          <a:bodyPr spcFirstLastPara="1" wrap="square" lIns="122025" tIns="122025" rIns="122025" bIns="122025" anchor="t" anchorCtr="0">
            <a:noAutofit/>
          </a:bodyPr>
          <a:lstStyle>
            <a:lvl1pPr marL="457200" lvl="0" indent="-330200" rtl="0">
              <a:spcBef>
                <a:spcPts val="0"/>
              </a:spcBef>
              <a:spcAft>
                <a:spcPts val="0"/>
              </a:spcAft>
              <a:buSzPts val="1600"/>
              <a:buChar char="●"/>
              <a:defRPr sz="1600"/>
            </a:lvl1pPr>
            <a:lvl2pPr marL="914400" lvl="1" indent="-330200" rtl="0">
              <a:spcBef>
                <a:spcPts val="2100"/>
              </a:spcBef>
              <a:spcAft>
                <a:spcPts val="0"/>
              </a:spcAft>
              <a:buSzPts val="1600"/>
              <a:buChar char="○"/>
              <a:defRPr sz="1600"/>
            </a:lvl2pPr>
            <a:lvl3pPr marL="1371600" lvl="2" indent="-330200" rtl="0">
              <a:spcBef>
                <a:spcPts val="2100"/>
              </a:spcBef>
              <a:spcAft>
                <a:spcPts val="0"/>
              </a:spcAft>
              <a:buSzPts val="1600"/>
              <a:buChar char="■"/>
              <a:defRPr sz="1600"/>
            </a:lvl3pPr>
            <a:lvl4pPr marL="1828800" lvl="3" indent="-330200" rtl="0">
              <a:spcBef>
                <a:spcPts val="2100"/>
              </a:spcBef>
              <a:spcAft>
                <a:spcPts val="0"/>
              </a:spcAft>
              <a:buSzPts val="1600"/>
              <a:buChar char="●"/>
              <a:defRPr sz="1600"/>
            </a:lvl4pPr>
            <a:lvl5pPr marL="2286000" lvl="4" indent="-330200" rtl="0">
              <a:spcBef>
                <a:spcPts val="2100"/>
              </a:spcBef>
              <a:spcAft>
                <a:spcPts val="0"/>
              </a:spcAft>
              <a:buSzPts val="1600"/>
              <a:buChar char="○"/>
              <a:defRPr sz="1600"/>
            </a:lvl5pPr>
            <a:lvl6pPr marL="2743200" lvl="5" indent="-330200" rtl="0">
              <a:spcBef>
                <a:spcPts val="2100"/>
              </a:spcBef>
              <a:spcAft>
                <a:spcPts val="0"/>
              </a:spcAft>
              <a:buSzPts val="1600"/>
              <a:buChar char="■"/>
              <a:defRPr sz="1600"/>
            </a:lvl6pPr>
            <a:lvl7pPr marL="3200400" lvl="6" indent="-330200" rtl="0">
              <a:spcBef>
                <a:spcPts val="2100"/>
              </a:spcBef>
              <a:spcAft>
                <a:spcPts val="0"/>
              </a:spcAft>
              <a:buSzPts val="1600"/>
              <a:buChar char="●"/>
              <a:defRPr sz="1600"/>
            </a:lvl7pPr>
            <a:lvl8pPr marL="3657600" lvl="7" indent="-330200" rtl="0">
              <a:spcBef>
                <a:spcPts val="2100"/>
              </a:spcBef>
              <a:spcAft>
                <a:spcPts val="0"/>
              </a:spcAft>
              <a:buSzPts val="1600"/>
              <a:buChar char="○"/>
              <a:defRPr sz="1600"/>
            </a:lvl8pPr>
            <a:lvl9pPr marL="4114800" lvl="8" indent="-330200" rtl="0">
              <a:spcBef>
                <a:spcPts val="2100"/>
              </a:spcBef>
              <a:spcAft>
                <a:spcPts val="2100"/>
              </a:spcAft>
              <a:buSzPts val="1600"/>
              <a:buChar char="■"/>
              <a:defRPr sz="1600"/>
            </a:lvl9pPr>
          </a:lstStyle>
          <a:p>
            <a:endParaRPr/>
          </a:p>
        </p:txBody>
      </p:sp>
      <p:sp>
        <p:nvSpPr>
          <p:cNvPr id="272" name="Google Shape;272;gb3fc646f3c_0_82"/>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4.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273"/>
        <p:cNvGrpSpPr/>
        <p:nvPr/>
      </p:nvGrpSpPr>
      <p:grpSpPr>
        <a:xfrm>
          <a:off x="0" y="0"/>
          <a:ext cx="0" cy="0"/>
          <a:chOff x="0" y="0"/>
          <a:chExt cx="0" cy="0"/>
        </a:xfrm>
      </p:grpSpPr>
      <p:sp>
        <p:nvSpPr>
          <p:cNvPr id="274" name="Google Shape;274;gb3fc646f3c_0_86"/>
          <p:cNvSpPr txBox="1">
            <a:spLocks noGrp="1"/>
          </p:cNvSpPr>
          <p:nvPr>
            <p:ph type="title"/>
          </p:nvPr>
        </p:nvSpPr>
        <p:spPr>
          <a:xfrm>
            <a:off x="653667" y="600200"/>
            <a:ext cx="8490300" cy="5454300"/>
          </a:xfrm>
          <a:prstGeom prst="rect">
            <a:avLst/>
          </a:prstGeom>
        </p:spPr>
        <p:txBody>
          <a:bodyPr spcFirstLastPara="1" wrap="square" lIns="122025" tIns="122025" rIns="122025" bIns="122025" anchor="ctr" anchorCtr="0">
            <a:no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275" name="Google Shape;275;gb3fc646f3c_0_86"/>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276"/>
        <p:cNvGrpSpPr/>
        <p:nvPr/>
      </p:nvGrpSpPr>
      <p:grpSpPr>
        <a:xfrm>
          <a:off x="0" y="0"/>
          <a:ext cx="0" cy="0"/>
          <a:chOff x="0" y="0"/>
          <a:chExt cx="0" cy="0"/>
        </a:xfrm>
      </p:grpSpPr>
      <p:sp>
        <p:nvSpPr>
          <p:cNvPr id="277" name="Google Shape;277;gb3fc646f3c_0_89"/>
          <p:cNvSpPr/>
          <p:nvPr/>
        </p:nvSpPr>
        <p:spPr>
          <a:xfrm>
            <a:off x="6096000" y="-167"/>
            <a:ext cx="6096000" cy="6858000"/>
          </a:xfrm>
          <a:prstGeom prst="rect">
            <a:avLst/>
          </a:prstGeom>
          <a:solidFill>
            <a:schemeClr val="lt2"/>
          </a:solidFill>
          <a:ln>
            <a:noFill/>
          </a:ln>
        </p:spPr>
        <p:txBody>
          <a:bodyPr spcFirstLastPara="1" wrap="square" lIns="122025" tIns="122025" rIns="122025" bIns="122025" anchor="ctr" anchorCtr="0">
            <a:noAutofit/>
          </a:bodyPr>
          <a:lstStyle/>
          <a:p>
            <a:pPr marL="0" lvl="0" indent="0" algn="l" rtl="0">
              <a:spcBef>
                <a:spcPts val="0"/>
              </a:spcBef>
              <a:spcAft>
                <a:spcPts val="0"/>
              </a:spcAft>
              <a:buNone/>
            </a:pPr>
            <a:endParaRPr/>
          </a:p>
        </p:txBody>
      </p:sp>
      <p:sp>
        <p:nvSpPr>
          <p:cNvPr id="278" name="Google Shape;278;gb3fc646f3c_0_89"/>
          <p:cNvSpPr txBox="1">
            <a:spLocks noGrp="1"/>
          </p:cNvSpPr>
          <p:nvPr>
            <p:ph type="title"/>
          </p:nvPr>
        </p:nvSpPr>
        <p:spPr>
          <a:xfrm>
            <a:off x="354000" y="1644233"/>
            <a:ext cx="5393700" cy="1976400"/>
          </a:xfrm>
          <a:prstGeom prst="rect">
            <a:avLst/>
          </a:prstGeom>
        </p:spPr>
        <p:txBody>
          <a:bodyPr spcFirstLastPara="1" wrap="square" lIns="122025" tIns="122025" rIns="122025" bIns="122025" anchor="b" anchorCtr="0">
            <a:no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279" name="Google Shape;279;gb3fc646f3c_0_89"/>
          <p:cNvSpPr txBox="1">
            <a:spLocks noGrp="1"/>
          </p:cNvSpPr>
          <p:nvPr>
            <p:ph type="subTitle" idx="1"/>
          </p:nvPr>
        </p:nvSpPr>
        <p:spPr>
          <a:xfrm>
            <a:off x="354000" y="3737433"/>
            <a:ext cx="5393700" cy="1646700"/>
          </a:xfrm>
          <a:prstGeom prst="rect">
            <a:avLst/>
          </a:prstGeom>
        </p:spPr>
        <p:txBody>
          <a:bodyPr spcFirstLastPara="1" wrap="square" lIns="122025" tIns="122025" rIns="122025" bIns="122025" anchor="t" anchorCtr="0">
            <a:no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280" name="Google Shape;280;gb3fc646f3c_0_89"/>
          <p:cNvSpPr txBox="1">
            <a:spLocks noGrp="1"/>
          </p:cNvSpPr>
          <p:nvPr>
            <p:ph type="body" idx="2"/>
          </p:nvPr>
        </p:nvSpPr>
        <p:spPr>
          <a:xfrm>
            <a:off x="6586000" y="965433"/>
            <a:ext cx="5115900" cy="4926900"/>
          </a:xfrm>
          <a:prstGeom prst="rect">
            <a:avLst/>
          </a:prstGeom>
        </p:spPr>
        <p:txBody>
          <a:bodyPr spcFirstLastPara="1" wrap="square" lIns="122025" tIns="122025" rIns="122025" bIns="122025" anchor="ctr" anchorCtr="0">
            <a:noAutofit/>
          </a:bodyPr>
          <a:lstStyle>
            <a:lvl1pPr marL="457200" lvl="0" indent="-381000" rtl="0">
              <a:spcBef>
                <a:spcPts val="0"/>
              </a:spcBef>
              <a:spcAft>
                <a:spcPts val="0"/>
              </a:spcAft>
              <a:buSzPts val="2400"/>
              <a:buChar char="●"/>
              <a:defRPr/>
            </a:lvl1pPr>
            <a:lvl2pPr marL="914400" lvl="1" indent="-349250" rtl="0">
              <a:spcBef>
                <a:spcPts val="2100"/>
              </a:spcBef>
              <a:spcAft>
                <a:spcPts val="0"/>
              </a:spcAft>
              <a:buSzPts val="1900"/>
              <a:buChar char="○"/>
              <a:defRPr/>
            </a:lvl2pPr>
            <a:lvl3pPr marL="1371600" lvl="2" indent="-349250" rtl="0">
              <a:spcBef>
                <a:spcPts val="2100"/>
              </a:spcBef>
              <a:spcAft>
                <a:spcPts val="0"/>
              </a:spcAft>
              <a:buSzPts val="1900"/>
              <a:buChar char="■"/>
              <a:defRPr/>
            </a:lvl3pPr>
            <a:lvl4pPr marL="1828800" lvl="3" indent="-349250" rtl="0">
              <a:spcBef>
                <a:spcPts val="2100"/>
              </a:spcBef>
              <a:spcAft>
                <a:spcPts val="0"/>
              </a:spcAft>
              <a:buSzPts val="1900"/>
              <a:buChar char="●"/>
              <a:defRPr/>
            </a:lvl4pPr>
            <a:lvl5pPr marL="2286000" lvl="4" indent="-349250" rtl="0">
              <a:spcBef>
                <a:spcPts val="2100"/>
              </a:spcBef>
              <a:spcAft>
                <a:spcPts val="0"/>
              </a:spcAft>
              <a:buSzPts val="1900"/>
              <a:buChar char="○"/>
              <a:defRPr/>
            </a:lvl5pPr>
            <a:lvl6pPr marL="2743200" lvl="5" indent="-349250" rtl="0">
              <a:spcBef>
                <a:spcPts val="2100"/>
              </a:spcBef>
              <a:spcAft>
                <a:spcPts val="0"/>
              </a:spcAft>
              <a:buSzPts val="1900"/>
              <a:buChar char="■"/>
              <a:defRPr/>
            </a:lvl6pPr>
            <a:lvl7pPr marL="3200400" lvl="6" indent="-349250" rtl="0">
              <a:spcBef>
                <a:spcPts val="2100"/>
              </a:spcBef>
              <a:spcAft>
                <a:spcPts val="0"/>
              </a:spcAft>
              <a:buSzPts val="1900"/>
              <a:buChar char="●"/>
              <a:defRPr/>
            </a:lvl7pPr>
            <a:lvl8pPr marL="3657600" lvl="7" indent="-349250" rtl="0">
              <a:spcBef>
                <a:spcPts val="2100"/>
              </a:spcBef>
              <a:spcAft>
                <a:spcPts val="0"/>
              </a:spcAft>
              <a:buSzPts val="1900"/>
              <a:buChar char="○"/>
              <a:defRPr/>
            </a:lvl8pPr>
            <a:lvl9pPr marL="4114800" lvl="8" indent="-349250" rtl="0">
              <a:spcBef>
                <a:spcPts val="2100"/>
              </a:spcBef>
              <a:spcAft>
                <a:spcPts val="2100"/>
              </a:spcAft>
              <a:buSzPts val="1900"/>
              <a:buChar char="■"/>
              <a:defRPr/>
            </a:lvl9pPr>
          </a:lstStyle>
          <a:p>
            <a:endParaRPr/>
          </a:p>
        </p:txBody>
      </p:sp>
      <p:sp>
        <p:nvSpPr>
          <p:cNvPr id="281" name="Google Shape;281;gb3fc646f3c_0_89"/>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282"/>
        <p:cNvGrpSpPr/>
        <p:nvPr/>
      </p:nvGrpSpPr>
      <p:grpSpPr>
        <a:xfrm>
          <a:off x="0" y="0"/>
          <a:ext cx="0" cy="0"/>
          <a:chOff x="0" y="0"/>
          <a:chExt cx="0" cy="0"/>
        </a:xfrm>
      </p:grpSpPr>
      <p:sp>
        <p:nvSpPr>
          <p:cNvPr id="283" name="Google Shape;283;gb3fc646f3c_0_95"/>
          <p:cNvSpPr txBox="1">
            <a:spLocks noGrp="1"/>
          </p:cNvSpPr>
          <p:nvPr>
            <p:ph type="body" idx="1"/>
          </p:nvPr>
        </p:nvSpPr>
        <p:spPr>
          <a:xfrm>
            <a:off x="415600" y="5640767"/>
            <a:ext cx="7998300" cy="806700"/>
          </a:xfrm>
          <a:prstGeom prst="rect">
            <a:avLst/>
          </a:prstGeom>
        </p:spPr>
        <p:txBody>
          <a:bodyPr spcFirstLastPara="1" wrap="square" lIns="122025" tIns="122025" rIns="122025" bIns="122025" anchor="ctr" anchorCtr="0">
            <a:noAutofit/>
          </a:bodyPr>
          <a:lstStyle>
            <a:lvl1pPr marL="457200" lvl="0" indent="-228600" rtl="0">
              <a:lnSpc>
                <a:spcPct val="100000"/>
              </a:lnSpc>
              <a:spcBef>
                <a:spcPts val="0"/>
              </a:spcBef>
              <a:spcAft>
                <a:spcPts val="0"/>
              </a:spcAft>
              <a:buSzPts val="2400"/>
              <a:buNone/>
              <a:defRPr/>
            </a:lvl1pPr>
          </a:lstStyle>
          <a:p>
            <a:endParaRPr/>
          </a:p>
        </p:txBody>
      </p:sp>
      <p:sp>
        <p:nvSpPr>
          <p:cNvPr id="284" name="Google Shape;284;gb3fc646f3c_0_95"/>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85"/>
        <p:cNvGrpSpPr/>
        <p:nvPr/>
      </p:nvGrpSpPr>
      <p:grpSpPr>
        <a:xfrm>
          <a:off x="0" y="0"/>
          <a:ext cx="0" cy="0"/>
          <a:chOff x="0" y="0"/>
          <a:chExt cx="0" cy="0"/>
        </a:xfrm>
      </p:grpSpPr>
      <p:sp>
        <p:nvSpPr>
          <p:cNvPr id="286" name="Google Shape;286;gb3fc646f3c_0_98"/>
          <p:cNvSpPr txBox="1">
            <a:spLocks noGrp="1"/>
          </p:cNvSpPr>
          <p:nvPr>
            <p:ph type="title" hasCustomPrompt="1"/>
          </p:nvPr>
        </p:nvSpPr>
        <p:spPr>
          <a:xfrm>
            <a:off x="415600" y="1474833"/>
            <a:ext cx="11360700" cy="2618100"/>
          </a:xfrm>
          <a:prstGeom prst="rect">
            <a:avLst/>
          </a:prstGeom>
        </p:spPr>
        <p:txBody>
          <a:bodyPr spcFirstLastPara="1" wrap="square" lIns="122025" tIns="122025" rIns="122025" bIns="122025" anchor="b" anchorCtr="0">
            <a:noAutofit/>
          </a:bodyPr>
          <a:lstStyle>
            <a:lvl1pPr lvl="0" algn="ctr" rtl="0">
              <a:spcBef>
                <a:spcPts val="0"/>
              </a:spcBef>
              <a:spcAft>
                <a:spcPts val="0"/>
              </a:spcAft>
              <a:buSzPts val="16100"/>
              <a:buNone/>
              <a:defRPr sz="16100"/>
            </a:lvl1pPr>
            <a:lvl2pPr lvl="1" algn="ctr" rtl="0">
              <a:spcBef>
                <a:spcPts val="0"/>
              </a:spcBef>
              <a:spcAft>
                <a:spcPts val="0"/>
              </a:spcAft>
              <a:buSzPts val="16100"/>
              <a:buNone/>
              <a:defRPr sz="16100"/>
            </a:lvl2pPr>
            <a:lvl3pPr lvl="2" algn="ctr" rtl="0">
              <a:spcBef>
                <a:spcPts val="0"/>
              </a:spcBef>
              <a:spcAft>
                <a:spcPts val="0"/>
              </a:spcAft>
              <a:buSzPts val="16100"/>
              <a:buNone/>
              <a:defRPr sz="16100"/>
            </a:lvl3pPr>
            <a:lvl4pPr lvl="3" algn="ctr" rtl="0">
              <a:spcBef>
                <a:spcPts val="0"/>
              </a:spcBef>
              <a:spcAft>
                <a:spcPts val="0"/>
              </a:spcAft>
              <a:buSzPts val="16100"/>
              <a:buNone/>
              <a:defRPr sz="16100"/>
            </a:lvl4pPr>
            <a:lvl5pPr lvl="4" algn="ctr" rtl="0">
              <a:spcBef>
                <a:spcPts val="0"/>
              </a:spcBef>
              <a:spcAft>
                <a:spcPts val="0"/>
              </a:spcAft>
              <a:buSzPts val="16100"/>
              <a:buNone/>
              <a:defRPr sz="16100"/>
            </a:lvl5pPr>
            <a:lvl6pPr lvl="5" algn="ctr" rtl="0">
              <a:spcBef>
                <a:spcPts val="0"/>
              </a:spcBef>
              <a:spcAft>
                <a:spcPts val="0"/>
              </a:spcAft>
              <a:buSzPts val="16100"/>
              <a:buNone/>
              <a:defRPr sz="16100"/>
            </a:lvl6pPr>
            <a:lvl7pPr lvl="6" algn="ctr" rtl="0">
              <a:spcBef>
                <a:spcPts val="0"/>
              </a:spcBef>
              <a:spcAft>
                <a:spcPts val="0"/>
              </a:spcAft>
              <a:buSzPts val="16100"/>
              <a:buNone/>
              <a:defRPr sz="16100"/>
            </a:lvl7pPr>
            <a:lvl8pPr lvl="7" algn="ctr" rtl="0">
              <a:spcBef>
                <a:spcPts val="0"/>
              </a:spcBef>
              <a:spcAft>
                <a:spcPts val="0"/>
              </a:spcAft>
              <a:buSzPts val="16100"/>
              <a:buNone/>
              <a:defRPr sz="16100"/>
            </a:lvl8pPr>
            <a:lvl9pPr lvl="8" algn="ctr" rtl="0">
              <a:spcBef>
                <a:spcPts val="0"/>
              </a:spcBef>
              <a:spcAft>
                <a:spcPts val="0"/>
              </a:spcAft>
              <a:buSzPts val="16100"/>
              <a:buNone/>
              <a:defRPr sz="16100"/>
            </a:lvl9pPr>
          </a:lstStyle>
          <a:p>
            <a:r>
              <a:t>xx%</a:t>
            </a:r>
          </a:p>
        </p:txBody>
      </p:sp>
      <p:sp>
        <p:nvSpPr>
          <p:cNvPr id="287" name="Google Shape;287;gb3fc646f3c_0_98"/>
          <p:cNvSpPr txBox="1">
            <a:spLocks noGrp="1"/>
          </p:cNvSpPr>
          <p:nvPr>
            <p:ph type="body" idx="1"/>
          </p:nvPr>
        </p:nvSpPr>
        <p:spPr>
          <a:xfrm>
            <a:off x="415600" y="4202967"/>
            <a:ext cx="11360700" cy="1734300"/>
          </a:xfrm>
          <a:prstGeom prst="rect">
            <a:avLst/>
          </a:prstGeom>
        </p:spPr>
        <p:txBody>
          <a:bodyPr spcFirstLastPara="1" wrap="square" lIns="122025" tIns="122025" rIns="122025" bIns="122025" anchor="t" anchorCtr="0">
            <a:noAutofit/>
          </a:bodyPr>
          <a:lstStyle>
            <a:lvl1pPr marL="457200" lvl="0" indent="-381000" algn="ctr" rtl="0">
              <a:spcBef>
                <a:spcPts val="0"/>
              </a:spcBef>
              <a:spcAft>
                <a:spcPts val="0"/>
              </a:spcAft>
              <a:buSzPts val="2400"/>
              <a:buChar char="●"/>
              <a:defRPr/>
            </a:lvl1pPr>
            <a:lvl2pPr marL="914400" lvl="1" indent="-349250" algn="ctr" rtl="0">
              <a:spcBef>
                <a:spcPts val="2100"/>
              </a:spcBef>
              <a:spcAft>
                <a:spcPts val="0"/>
              </a:spcAft>
              <a:buSzPts val="1900"/>
              <a:buChar char="○"/>
              <a:defRPr/>
            </a:lvl2pPr>
            <a:lvl3pPr marL="1371600" lvl="2" indent="-349250" algn="ctr" rtl="0">
              <a:spcBef>
                <a:spcPts val="2100"/>
              </a:spcBef>
              <a:spcAft>
                <a:spcPts val="0"/>
              </a:spcAft>
              <a:buSzPts val="1900"/>
              <a:buChar char="■"/>
              <a:defRPr/>
            </a:lvl3pPr>
            <a:lvl4pPr marL="1828800" lvl="3" indent="-349250" algn="ctr" rtl="0">
              <a:spcBef>
                <a:spcPts val="2100"/>
              </a:spcBef>
              <a:spcAft>
                <a:spcPts val="0"/>
              </a:spcAft>
              <a:buSzPts val="1900"/>
              <a:buChar char="●"/>
              <a:defRPr/>
            </a:lvl4pPr>
            <a:lvl5pPr marL="2286000" lvl="4" indent="-349250" algn="ctr" rtl="0">
              <a:spcBef>
                <a:spcPts val="2100"/>
              </a:spcBef>
              <a:spcAft>
                <a:spcPts val="0"/>
              </a:spcAft>
              <a:buSzPts val="1900"/>
              <a:buChar char="○"/>
              <a:defRPr/>
            </a:lvl5pPr>
            <a:lvl6pPr marL="2743200" lvl="5" indent="-349250" algn="ctr" rtl="0">
              <a:spcBef>
                <a:spcPts val="2100"/>
              </a:spcBef>
              <a:spcAft>
                <a:spcPts val="0"/>
              </a:spcAft>
              <a:buSzPts val="1900"/>
              <a:buChar char="■"/>
              <a:defRPr/>
            </a:lvl6pPr>
            <a:lvl7pPr marL="3200400" lvl="6" indent="-349250" algn="ctr" rtl="0">
              <a:spcBef>
                <a:spcPts val="2100"/>
              </a:spcBef>
              <a:spcAft>
                <a:spcPts val="0"/>
              </a:spcAft>
              <a:buSzPts val="1900"/>
              <a:buChar char="●"/>
              <a:defRPr/>
            </a:lvl7pPr>
            <a:lvl8pPr marL="3657600" lvl="7" indent="-349250" algn="ctr" rtl="0">
              <a:spcBef>
                <a:spcPts val="2100"/>
              </a:spcBef>
              <a:spcAft>
                <a:spcPts val="0"/>
              </a:spcAft>
              <a:buSzPts val="1900"/>
              <a:buChar char="○"/>
              <a:defRPr/>
            </a:lvl8pPr>
            <a:lvl9pPr marL="4114800" lvl="8" indent="-349250" algn="ctr" rtl="0">
              <a:spcBef>
                <a:spcPts val="2100"/>
              </a:spcBef>
              <a:spcAft>
                <a:spcPts val="2100"/>
              </a:spcAft>
              <a:buSzPts val="1900"/>
              <a:buChar char="■"/>
              <a:defRPr/>
            </a:lvl9pPr>
          </a:lstStyle>
          <a:p>
            <a:endParaRPr/>
          </a:p>
        </p:txBody>
      </p:sp>
      <p:sp>
        <p:nvSpPr>
          <p:cNvPr id="288" name="Google Shape;288;gb3fc646f3c_0_98"/>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8.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89"/>
        <p:cNvGrpSpPr/>
        <p:nvPr/>
      </p:nvGrpSpPr>
      <p:grpSpPr>
        <a:xfrm>
          <a:off x="0" y="0"/>
          <a:ext cx="0" cy="0"/>
          <a:chOff x="0" y="0"/>
          <a:chExt cx="0" cy="0"/>
        </a:xfrm>
      </p:grpSpPr>
      <p:sp>
        <p:nvSpPr>
          <p:cNvPr id="290" name="Google Shape;290;gb3fc646f3c_0_102"/>
          <p:cNvSpPr txBox="1">
            <a:spLocks noGrp="1"/>
          </p:cNvSpPr>
          <p:nvPr>
            <p:ph type="sldNum" idx="12"/>
          </p:nvPr>
        </p:nvSpPr>
        <p:spPr>
          <a:xfrm>
            <a:off x="11296610" y="6217622"/>
            <a:ext cx="731700" cy="524700"/>
          </a:xfrm>
          <a:prstGeom prst="rect">
            <a:avLst/>
          </a:prstGeom>
        </p:spPr>
        <p:txBody>
          <a:bodyPr spcFirstLastPara="1" wrap="square" lIns="122025" tIns="122025" rIns="122025" bIns="122025" anchor="ctr" anchorCtr="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291"/>
        <p:cNvGrpSpPr/>
        <p:nvPr/>
      </p:nvGrpSpPr>
      <p:grpSpPr>
        <a:xfrm>
          <a:off x="0" y="0"/>
          <a:ext cx="0" cy="0"/>
          <a:chOff x="0" y="0"/>
          <a:chExt cx="0" cy="0"/>
        </a:xfrm>
      </p:grpSpPr>
      <p:sp>
        <p:nvSpPr>
          <p:cNvPr id="292" name="Google Shape;292;gd4bf879d0a_0_177"/>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3764"/>
              </a:buClr>
              <a:buSzPts val="4000"/>
              <a:buFont typeface="Century Gothic"/>
              <a:buNone/>
              <a:defRPr sz="4000" b="0" i="0" cap="none">
                <a:solidFill>
                  <a:srgbClr val="003764"/>
                </a:solidFill>
                <a:latin typeface="Century Gothic"/>
                <a:ea typeface="Century Gothic"/>
                <a:cs typeface="Century Gothic"/>
                <a:sym typeface="Century Gothic"/>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293" name="Google Shape;293;gd4bf879d0a_0_177"/>
          <p:cNvPicPr preferRelativeResize="0"/>
          <p:nvPr/>
        </p:nvPicPr>
        <p:blipFill rotWithShape="1">
          <a:blip r:embed="rId2">
            <a:alphaModFix/>
          </a:blip>
          <a:srcRect/>
          <a:stretch/>
        </p:blipFill>
        <p:spPr>
          <a:xfrm>
            <a:off x="457200" y="6442546"/>
            <a:ext cx="1954183" cy="251816"/>
          </a:xfrm>
          <a:prstGeom prst="rect">
            <a:avLst/>
          </a:prstGeom>
          <a:noFill/>
          <a:ln>
            <a:noFill/>
          </a:ln>
        </p:spPr>
      </p:pic>
      <p:sp>
        <p:nvSpPr>
          <p:cNvPr id="294" name="Google Shape;294;gd4bf879d0a_0_177"/>
          <p:cNvSpPr/>
          <p:nvPr/>
        </p:nvSpPr>
        <p:spPr>
          <a:xfrm>
            <a:off x="9738412" y="6442546"/>
            <a:ext cx="2125800" cy="307800"/>
          </a:xfrm>
          <a:prstGeom prst="rect">
            <a:avLst/>
          </a:prstGeom>
          <a:no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3764"/>
                </a:solidFill>
                <a:latin typeface="Century Gothic"/>
                <a:ea typeface="Century Gothic"/>
                <a:cs typeface="Century Gothic"/>
                <a:sym typeface="Century Gothic"/>
              </a:rPr>
              <a:t>The Power of Together</a:t>
            </a:r>
            <a:endParaRPr sz="1400" b="0" i="0" u="none" strike="noStrike" cap="none">
              <a:solidFill>
                <a:schemeClr val="dk1"/>
              </a:solidFill>
              <a:latin typeface="Century Gothic"/>
              <a:ea typeface="Century Gothic"/>
              <a:cs typeface="Century Gothic"/>
              <a:sym typeface="Century Gothic"/>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with Image">
  <p:cSld name="Title with Image">
    <p:bg>
      <p:bgPr>
        <a:solidFill>
          <a:schemeClr val="lt1"/>
        </a:solidFill>
        <a:effectLst/>
      </p:bgPr>
    </p:bg>
    <p:spTree>
      <p:nvGrpSpPr>
        <p:cNvPr id="1" name="Shape 33"/>
        <p:cNvGrpSpPr/>
        <p:nvPr/>
      </p:nvGrpSpPr>
      <p:grpSpPr>
        <a:xfrm>
          <a:off x="0" y="0"/>
          <a:ext cx="0" cy="0"/>
          <a:chOff x="0" y="0"/>
          <a:chExt cx="0" cy="0"/>
        </a:xfrm>
      </p:grpSpPr>
      <p:pic>
        <p:nvPicPr>
          <p:cNvPr id="34" name="Google Shape;34;p23"/>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35" name="Google Shape;35;p23"/>
          <p:cNvSpPr txBox="1">
            <a:spLocks noGrp="1"/>
          </p:cNvSpPr>
          <p:nvPr>
            <p:ph type="title"/>
          </p:nvPr>
        </p:nvSpPr>
        <p:spPr>
          <a:xfrm>
            <a:off x="457200" y="3671455"/>
            <a:ext cx="11247120" cy="2272144"/>
          </a:xfrm>
          <a:prstGeom prst="rect">
            <a:avLst/>
          </a:prstGeom>
          <a:noFill/>
          <a:ln>
            <a:noFill/>
          </a:ln>
        </p:spPr>
        <p:txBody>
          <a:bodyPr spcFirstLastPara="1" wrap="square" lIns="0" tIns="0" rIns="0" bIns="0" anchor="t" anchorCtr="0">
            <a:normAutofit/>
          </a:bodyPr>
          <a:lstStyle>
            <a:lvl1pPr lvl="0" algn="ctr">
              <a:lnSpc>
                <a:spcPct val="100000"/>
              </a:lnSpc>
              <a:spcBef>
                <a:spcPts val="0"/>
              </a:spcBef>
              <a:spcAft>
                <a:spcPts val="0"/>
              </a:spcAft>
              <a:buClr>
                <a:schemeClr val="dk1"/>
              </a:buClr>
              <a:buSzPts val="4400"/>
              <a:buFont typeface="Century Gothic"/>
              <a:buNone/>
              <a:defRPr sz="44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matchingName="Statement 1">
  <p:cSld name="Statement 1">
    <p:bg>
      <p:bgPr>
        <a:blipFill>
          <a:blip r:embed="rId2">
            <a:alphaModFix/>
          </a:blip>
          <a:stretch>
            <a:fillRect/>
          </a:stretch>
        </a:blipFill>
        <a:effectLst/>
      </p:bgPr>
    </p:bg>
    <p:spTree>
      <p:nvGrpSpPr>
        <p:cNvPr id="1" name="Shape 298"/>
        <p:cNvGrpSpPr/>
        <p:nvPr/>
      </p:nvGrpSpPr>
      <p:grpSpPr>
        <a:xfrm>
          <a:off x="0" y="0"/>
          <a:ext cx="0" cy="0"/>
          <a:chOff x="0" y="0"/>
          <a:chExt cx="0" cy="0"/>
        </a:xfrm>
      </p:grpSpPr>
      <p:sp>
        <p:nvSpPr>
          <p:cNvPr id="299" name="Google Shape;299;gb965c7571a_3_215"/>
          <p:cNvSpPr txBox="1">
            <a:spLocks noGrp="1"/>
          </p:cNvSpPr>
          <p:nvPr>
            <p:ph type="title"/>
          </p:nvPr>
        </p:nvSpPr>
        <p:spPr>
          <a:xfrm>
            <a:off x="457200" y="4353243"/>
            <a:ext cx="11247000" cy="21030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300"/>
        <p:cNvGrpSpPr/>
        <p:nvPr/>
      </p:nvGrpSpPr>
      <p:grpSpPr>
        <a:xfrm>
          <a:off x="0" y="0"/>
          <a:ext cx="0" cy="0"/>
          <a:chOff x="0" y="0"/>
          <a:chExt cx="0" cy="0"/>
        </a:xfrm>
      </p:grpSpPr>
      <p:pic>
        <p:nvPicPr>
          <p:cNvPr id="301" name="Google Shape;301;gb965c7571a_3_217"/>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02" name="Google Shape;302;gb965c7571a_3_217"/>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rgbClr val="0070C0"/>
              </a:buClr>
              <a:buSzPts val="4000"/>
              <a:buFont typeface="Century Gothic"/>
              <a:buNone/>
              <a:defRPr sz="40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303"/>
        <p:cNvGrpSpPr/>
        <p:nvPr/>
      </p:nvGrpSpPr>
      <p:grpSpPr>
        <a:xfrm>
          <a:off x="0" y="0"/>
          <a:ext cx="0" cy="0"/>
          <a:chOff x="0" y="0"/>
          <a:chExt cx="0" cy="0"/>
        </a:xfrm>
      </p:grpSpPr>
      <p:sp>
        <p:nvSpPr>
          <p:cNvPr id="304" name="Google Shape;304;gb965c7571a_3_220"/>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05" name="Google Shape;305;gb965c7571a_3_220"/>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3.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306"/>
        <p:cNvGrpSpPr/>
        <p:nvPr/>
      </p:nvGrpSpPr>
      <p:grpSpPr>
        <a:xfrm>
          <a:off x="0" y="0"/>
          <a:ext cx="0" cy="0"/>
          <a:chOff x="0" y="0"/>
          <a:chExt cx="0" cy="0"/>
        </a:xfrm>
      </p:grpSpPr>
      <p:sp>
        <p:nvSpPr>
          <p:cNvPr id="307" name="Google Shape;307;gb965c7571a_3_223"/>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4.xml><?xml version="1.0" encoding="utf-8"?>
<p:sldLayout xmlns:a="http://schemas.openxmlformats.org/drawingml/2006/main" xmlns:r="http://schemas.openxmlformats.org/officeDocument/2006/relationships" xmlns:p="http://schemas.openxmlformats.org/presentationml/2006/main" matchingName="Title Only/Image">
  <p:cSld name="Title Only/Image">
    <p:spTree>
      <p:nvGrpSpPr>
        <p:cNvPr id="1" name="Shape 308"/>
        <p:cNvGrpSpPr/>
        <p:nvPr/>
      </p:nvGrpSpPr>
      <p:grpSpPr>
        <a:xfrm>
          <a:off x="0" y="0"/>
          <a:ext cx="0" cy="0"/>
          <a:chOff x="0" y="0"/>
          <a:chExt cx="0" cy="0"/>
        </a:xfrm>
      </p:grpSpPr>
      <p:sp>
        <p:nvSpPr>
          <p:cNvPr id="309" name="Google Shape;309;gb965c7571a_3_22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10" name="Google Shape;310;gb965c7571a_3_225"/>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chemeClr val="dk1"/>
              </a:buClr>
              <a:buSzPts val="4000"/>
              <a:buFont typeface="Century Gothic"/>
              <a:buNone/>
              <a:defRPr>
                <a:solidFill>
                  <a:schemeClr val="dk1"/>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11"/>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6.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312"/>
        <p:cNvGrpSpPr/>
        <p:nvPr/>
      </p:nvGrpSpPr>
      <p:grpSpPr>
        <a:xfrm>
          <a:off x="0" y="0"/>
          <a:ext cx="0" cy="0"/>
          <a:chOff x="0" y="0"/>
          <a:chExt cx="0" cy="0"/>
        </a:xfrm>
      </p:grpSpPr>
      <p:sp>
        <p:nvSpPr>
          <p:cNvPr id="313" name="Google Shape;313;gb965c7571a_3_229"/>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14" name="Google Shape;314;gb965c7571a_3_229"/>
          <p:cNvPicPr preferRelativeResize="0"/>
          <p:nvPr/>
        </p:nvPicPr>
        <p:blipFill rotWithShape="1">
          <a:blip r:embed="rId2">
            <a:alphaModFix/>
          </a:blip>
          <a:srcRect/>
          <a:stretch/>
        </p:blipFill>
        <p:spPr>
          <a:xfrm>
            <a:off x="4211070" y="471136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7.xml><?xml version="1.0" encoding="utf-8"?>
<p:sldLayout xmlns:a="http://schemas.openxmlformats.org/drawingml/2006/main" xmlns:r="http://schemas.openxmlformats.org/officeDocument/2006/relationships" xmlns:p="http://schemas.openxmlformats.org/presentationml/2006/main" matchingName="Single Block" type="obj">
  <p:cSld name="OBJECT">
    <p:spTree>
      <p:nvGrpSpPr>
        <p:cNvPr id="1" name="Shape 315"/>
        <p:cNvGrpSpPr/>
        <p:nvPr/>
      </p:nvGrpSpPr>
      <p:grpSpPr>
        <a:xfrm>
          <a:off x="0" y="0"/>
          <a:ext cx="0" cy="0"/>
          <a:chOff x="0" y="0"/>
          <a:chExt cx="0" cy="0"/>
        </a:xfrm>
      </p:grpSpPr>
      <p:sp>
        <p:nvSpPr>
          <p:cNvPr id="316" name="Google Shape;316;gb965c7571a_3_232"/>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17" name="Google Shape;317;gb965c7571a_3_232"/>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18"/>
        <p:cNvGrpSpPr/>
        <p:nvPr/>
      </p:nvGrpSpPr>
      <p:grpSpPr>
        <a:xfrm>
          <a:off x="0" y="0"/>
          <a:ext cx="0" cy="0"/>
          <a:chOff x="0" y="0"/>
          <a:chExt cx="0" cy="0"/>
        </a:xfrm>
      </p:grpSpPr>
      <p:sp>
        <p:nvSpPr>
          <p:cNvPr id="319" name="Google Shape;319;gb965c7571a_3_235"/>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79.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320"/>
        <p:cNvGrpSpPr/>
        <p:nvPr/>
      </p:nvGrpSpPr>
      <p:grpSpPr>
        <a:xfrm>
          <a:off x="0" y="0"/>
          <a:ext cx="0" cy="0"/>
          <a:chOff x="0" y="0"/>
          <a:chExt cx="0" cy="0"/>
        </a:xfrm>
      </p:grpSpPr>
      <p:pic>
        <p:nvPicPr>
          <p:cNvPr id="321" name="Google Shape;321;gb965c7571a_3_237"/>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322" name="Google Shape;322;gb965c7571a_3_237"/>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rgbClr val="0070C0"/>
              </a:buClr>
              <a:buSzPts val="4000"/>
              <a:buFont typeface="Century Gothic"/>
              <a:buNone/>
              <a:defRPr sz="4000" b="0" i="0" cap="none">
                <a:solidFill>
                  <a:srgbClr val="0070C0"/>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1">
  <p:cSld name="Section 1">
    <p:bg>
      <p:bgPr>
        <a:solidFill>
          <a:schemeClr val="lt1"/>
        </a:solidFill>
        <a:effectLst/>
      </p:bgPr>
    </p:bg>
    <p:spTree>
      <p:nvGrpSpPr>
        <p:cNvPr id="1" name="Shape 36"/>
        <p:cNvGrpSpPr/>
        <p:nvPr/>
      </p:nvGrpSpPr>
      <p:grpSpPr>
        <a:xfrm>
          <a:off x="0" y="0"/>
          <a:ext cx="0" cy="0"/>
          <a:chOff x="0" y="0"/>
          <a:chExt cx="0" cy="0"/>
        </a:xfrm>
      </p:grpSpPr>
      <p:sp>
        <p:nvSpPr>
          <p:cNvPr id="37" name="Google Shape;37;p24"/>
          <p:cNvSpPr txBox="1">
            <a:spLocks noGrp="1"/>
          </p:cNvSpPr>
          <p:nvPr>
            <p:ph type="ctrTitle"/>
          </p:nvPr>
        </p:nvSpPr>
        <p:spPr>
          <a:xfrm>
            <a:off x="1524000" y="1122363"/>
            <a:ext cx="9144000" cy="23876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38" name="Google Shape;38;p24"/>
          <p:cNvPicPr preferRelativeResize="0"/>
          <p:nvPr/>
        </p:nvPicPr>
        <p:blipFill rotWithShape="1">
          <a:blip r:embed="rId2">
            <a:alphaModFix/>
          </a:blip>
          <a:srcRect/>
          <a:stretch/>
        </p:blipFill>
        <p:spPr>
          <a:xfrm>
            <a:off x="4211070" y="381728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matchingName="Title with Image">
  <p:cSld name="Title with Image">
    <p:spTree>
      <p:nvGrpSpPr>
        <p:cNvPr id="1" name="Shape 323"/>
        <p:cNvGrpSpPr/>
        <p:nvPr/>
      </p:nvGrpSpPr>
      <p:grpSpPr>
        <a:xfrm>
          <a:off x="0" y="0"/>
          <a:ext cx="0" cy="0"/>
          <a:chOff x="0" y="0"/>
          <a:chExt cx="0" cy="0"/>
        </a:xfrm>
      </p:grpSpPr>
      <p:pic>
        <p:nvPicPr>
          <p:cNvPr id="324" name="Google Shape;324;gb965c7571a_3_240"/>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325" name="Google Shape;325;gb965c7571a_3_240"/>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a:lnSpc>
                <a:spcPct val="100000"/>
              </a:lnSpc>
              <a:spcBef>
                <a:spcPts val="0"/>
              </a:spcBef>
              <a:spcAft>
                <a:spcPts val="0"/>
              </a:spcAft>
              <a:buClr>
                <a:schemeClr val="dk1"/>
              </a:buClr>
              <a:buSzPts val="4000"/>
              <a:buFont typeface="Century Gothic"/>
              <a:buNone/>
              <a:defRPr sz="4000" b="0" i="0" cap="none">
                <a:solidFill>
                  <a:schemeClr val="dk1"/>
                </a:solidFill>
                <a:latin typeface="Century Gothic"/>
                <a:ea typeface="Century Gothic"/>
                <a:cs typeface="Century Gothic"/>
                <a:sym typeface="Century Gothic"/>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1.xml><?xml version="1.0" encoding="utf-8"?>
<p:sldLayout xmlns:a="http://schemas.openxmlformats.org/drawingml/2006/main" xmlns:r="http://schemas.openxmlformats.org/officeDocument/2006/relationships" xmlns:p="http://schemas.openxmlformats.org/presentationml/2006/main" matchingName="Single Block/Image">
  <p:cSld name="Single Block/Image">
    <p:spTree>
      <p:nvGrpSpPr>
        <p:cNvPr id="1" name="Shape 326"/>
        <p:cNvGrpSpPr/>
        <p:nvPr/>
      </p:nvGrpSpPr>
      <p:grpSpPr>
        <a:xfrm>
          <a:off x="0" y="0"/>
          <a:ext cx="0" cy="0"/>
          <a:chOff x="0" y="0"/>
          <a:chExt cx="0" cy="0"/>
        </a:xfrm>
      </p:grpSpPr>
      <p:sp>
        <p:nvSpPr>
          <p:cNvPr id="327" name="Google Shape;327;gb965c7571a_3_243"/>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328" name="Google Shape;328;gb965c7571a_3_243"/>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9" name="Google Shape;329;gb965c7571a_3_243"/>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p="http://schemas.openxmlformats.org/presentationml/2006/main" matchingName="Two Columns">
  <p:cSld name="Two Columns">
    <p:spTree>
      <p:nvGrpSpPr>
        <p:cNvPr id="1" name="Shape 330"/>
        <p:cNvGrpSpPr/>
        <p:nvPr/>
      </p:nvGrpSpPr>
      <p:grpSpPr>
        <a:xfrm>
          <a:off x="0" y="0"/>
          <a:ext cx="0" cy="0"/>
          <a:chOff x="0" y="0"/>
          <a:chExt cx="0" cy="0"/>
        </a:xfrm>
      </p:grpSpPr>
      <p:sp>
        <p:nvSpPr>
          <p:cNvPr id="331" name="Google Shape;331;gb965c7571a_3_247"/>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2" name="Google Shape;332;gb965c7571a_3_247"/>
          <p:cNvSpPr txBox="1">
            <a:spLocks noGrp="1"/>
          </p:cNvSpPr>
          <p:nvPr>
            <p:ph type="body" idx="1"/>
          </p:nvPr>
        </p:nvSpPr>
        <p:spPr>
          <a:xfrm>
            <a:off x="457199" y="1920240"/>
            <a:ext cx="53034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3" name="Google Shape;333;gb965c7571a_3_247"/>
          <p:cNvSpPr txBox="1">
            <a:spLocks noGrp="1"/>
          </p:cNvSpPr>
          <p:nvPr>
            <p:ph type="body" idx="2"/>
          </p:nvPr>
        </p:nvSpPr>
        <p:spPr>
          <a:xfrm>
            <a:off x="6428508" y="1920240"/>
            <a:ext cx="53034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p="http://schemas.openxmlformats.org/presentationml/2006/main" matchingName="Three Columns">
  <p:cSld name="Three Columns">
    <p:spTree>
      <p:nvGrpSpPr>
        <p:cNvPr id="1" name="Shape 334"/>
        <p:cNvGrpSpPr/>
        <p:nvPr/>
      </p:nvGrpSpPr>
      <p:grpSpPr>
        <a:xfrm>
          <a:off x="0" y="0"/>
          <a:ext cx="0" cy="0"/>
          <a:chOff x="0" y="0"/>
          <a:chExt cx="0" cy="0"/>
        </a:xfrm>
      </p:grpSpPr>
      <p:sp>
        <p:nvSpPr>
          <p:cNvPr id="335" name="Google Shape;335;gb965c7571a_3_251"/>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cxnSp>
        <p:nvCxnSpPr>
          <p:cNvPr id="336" name="Google Shape;336;gb965c7571a_3_251"/>
          <p:cNvCxnSpPr/>
          <p:nvPr/>
        </p:nvCxnSpPr>
        <p:spPr>
          <a:xfrm rot="10800000">
            <a:off x="4088447" y="1920120"/>
            <a:ext cx="0" cy="4526400"/>
          </a:xfrm>
          <a:prstGeom prst="straightConnector1">
            <a:avLst/>
          </a:prstGeom>
          <a:noFill/>
          <a:ln w="12700" cap="flat" cmpd="sng">
            <a:solidFill>
              <a:srgbClr val="0070C0"/>
            </a:solidFill>
            <a:prstDash val="solid"/>
            <a:miter lim="800000"/>
            <a:headEnd type="none" w="sm" len="sm"/>
            <a:tailEnd type="none" w="sm" len="sm"/>
          </a:ln>
        </p:spPr>
      </p:cxnSp>
      <p:cxnSp>
        <p:nvCxnSpPr>
          <p:cNvPr id="337" name="Google Shape;337;gb965c7571a_3_251"/>
          <p:cNvCxnSpPr/>
          <p:nvPr/>
        </p:nvCxnSpPr>
        <p:spPr>
          <a:xfrm rot="10800000">
            <a:off x="8103553" y="1920120"/>
            <a:ext cx="0" cy="4526400"/>
          </a:xfrm>
          <a:prstGeom prst="straightConnector1">
            <a:avLst/>
          </a:prstGeom>
          <a:noFill/>
          <a:ln w="12700" cap="flat" cmpd="sng">
            <a:solidFill>
              <a:srgbClr val="0070C0"/>
            </a:solidFill>
            <a:prstDash val="solid"/>
            <a:miter lim="800000"/>
            <a:headEnd type="none" w="sm" len="sm"/>
            <a:tailEnd type="none" w="sm" len="sm"/>
          </a:ln>
        </p:spPr>
      </p:cxnSp>
      <p:sp>
        <p:nvSpPr>
          <p:cNvPr id="338" name="Google Shape;338;gb965c7571a_3_251"/>
          <p:cNvSpPr txBox="1">
            <a:spLocks noGrp="1"/>
          </p:cNvSpPr>
          <p:nvPr>
            <p:ph type="body" idx="1"/>
          </p:nvPr>
        </p:nvSpPr>
        <p:spPr>
          <a:xfrm>
            <a:off x="457199" y="19202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9" name="Google Shape;339;gb965c7571a_3_251"/>
          <p:cNvSpPr txBox="1">
            <a:spLocks noGrp="1"/>
          </p:cNvSpPr>
          <p:nvPr>
            <p:ph type="body" idx="2"/>
          </p:nvPr>
        </p:nvSpPr>
        <p:spPr>
          <a:xfrm>
            <a:off x="4434840" y="19202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0" name="Google Shape;340;gb965c7571a_3_251"/>
          <p:cNvSpPr txBox="1">
            <a:spLocks noGrp="1"/>
          </p:cNvSpPr>
          <p:nvPr>
            <p:ph type="body" idx="3"/>
          </p:nvPr>
        </p:nvSpPr>
        <p:spPr>
          <a:xfrm>
            <a:off x="8412480" y="1920240"/>
            <a:ext cx="32919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p="http://schemas.openxmlformats.org/presentationml/2006/main" matchingName="One Column/Image">
  <p:cSld name="One Column/Image">
    <p:bg>
      <p:bgPr>
        <a:solidFill>
          <a:schemeClr val="lt1"/>
        </a:solidFill>
        <a:effectLst/>
      </p:bgPr>
    </p:bg>
    <p:spTree>
      <p:nvGrpSpPr>
        <p:cNvPr id="1" name="Shape 341"/>
        <p:cNvGrpSpPr/>
        <p:nvPr/>
      </p:nvGrpSpPr>
      <p:grpSpPr>
        <a:xfrm>
          <a:off x="0" y="0"/>
          <a:ext cx="0" cy="0"/>
          <a:chOff x="0" y="0"/>
          <a:chExt cx="0" cy="0"/>
        </a:xfrm>
      </p:grpSpPr>
      <p:sp>
        <p:nvSpPr>
          <p:cNvPr id="342" name="Google Shape;342;gb965c7571a_3_258"/>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43" name="Google Shape;343;gb965c7571a_3_258"/>
          <p:cNvSpPr txBox="1">
            <a:spLocks noGrp="1"/>
          </p:cNvSpPr>
          <p:nvPr>
            <p:ph type="body" idx="1"/>
          </p:nvPr>
        </p:nvSpPr>
        <p:spPr>
          <a:xfrm>
            <a:off x="457199" y="1920240"/>
            <a:ext cx="5167800" cy="4526400"/>
          </a:xfrm>
          <a:prstGeom prst="rect">
            <a:avLst/>
          </a:prstGeom>
          <a:noFill/>
          <a:ln>
            <a:noFill/>
          </a:ln>
        </p:spPr>
        <p:txBody>
          <a:bodyPr spcFirstLastPara="1" wrap="square" lIns="0" tIns="0" rIns="0" bIns="0" anchor="t"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44" name="Google Shape;344;gb965c7571a_3_258"/>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85.xml><?xml version="1.0" encoding="utf-8"?>
<p:sldLayout xmlns:a="http://schemas.openxmlformats.org/drawingml/2006/main" xmlns:r="http://schemas.openxmlformats.org/officeDocument/2006/relationships" xmlns:p="http://schemas.openxmlformats.org/presentationml/2006/main" matchingName="Two Column/Image White">
  <p:cSld name="Two Column/Image White">
    <p:bg>
      <p:bgPr>
        <a:solidFill>
          <a:schemeClr val="dk2"/>
        </a:solidFill>
        <a:effectLst/>
      </p:bgPr>
    </p:bg>
    <p:spTree>
      <p:nvGrpSpPr>
        <p:cNvPr id="1" name="Shape 345"/>
        <p:cNvGrpSpPr/>
        <p:nvPr/>
      </p:nvGrpSpPr>
      <p:grpSpPr>
        <a:xfrm>
          <a:off x="0" y="0"/>
          <a:ext cx="0" cy="0"/>
          <a:chOff x="0" y="0"/>
          <a:chExt cx="0" cy="0"/>
        </a:xfrm>
      </p:grpSpPr>
      <p:sp>
        <p:nvSpPr>
          <p:cNvPr id="346" name="Google Shape;346;gb965c7571a_3_262"/>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47" name="Google Shape;347;gb965c7571a_3_262"/>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48" name="Google Shape;348;gb965c7571a_3_262"/>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lt1"/>
              </a:buClr>
              <a:buSzPts val="2400"/>
              <a:buChar char="•"/>
              <a:defRPr>
                <a:solidFill>
                  <a:schemeClr val="lt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lt1"/>
              </a:buClr>
              <a:buSzPts val="2000"/>
              <a:buChar char="•"/>
              <a:defRPr>
                <a:solidFill>
                  <a:schemeClr val="lt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86.xml><?xml version="1.0" encoding="utf-8"?>
<p:sldLayout xmlns:a="http://schemas.openxmlformats.org/drawingml/2006/main" xmlns:r="http://schemas.openxmlformats.org/officeDocument/2006/relationships" xmlns:p="http://schemas.openxmlformats.org/presentationml/2006/main" matchingName="Two Column/Image Black">
  <p:cSld name="Two Column/Image Black">
    <p:bg>
      <p:bgPr>
        <a:solidFill>
          <a:schemeClr val="lt1"/>
        </a:solidFill>
        <a:effectLst/>
      </p:bgPr>
    </p:bg>
    <p:spTree>
      <p:nvGrpSpPr>
        <p:cNvPr id="1" name="Shape 349"/>
        <p:cNvGrpSpPr/>
        <p:nvPr/>
      </p:nvGrpSpPr>
      <p:grpSpPr>
        <a:xfrm>
          <a:off x="0" y="0"/>
          <a:ext cx="0" cy="0"/>
          <a:chOff x="0" y="0"/>
          <a:chExt cx="0" cy="0"/>
        </a:xfrm>
      </p:grpSpPr>
      <p:sp>
        <p:nvSpPr>
          <p:cNvPr id="350" name="Google Shape;350;gb965c7571a_3_266"/>
          <p:cNvSpPr>
            <a:spLocks noGrp="1"/>
          </p:cNvSpPr>
          <p:nvPr>
            <p:ph type="pic" idx="2"/>
          </p:nvPr>
        </p:nvSpPr>
        <p:spPr>
          <a:xfrm>
            <a:off x="6096000" y="0"/>
            <a:ext cx="6096000" cy="6858000"/>
          </a:xfrm>
          <a:prstGeom prst="rect">
            <a:avLst/>
          </a:prstGeom>
          <a:solidFill>
            <a:srgbClr val="7F7F7F"/>
          </a:solidFill>
          <a:ln>
            <a:noFill/>
          </a:ln>
        </p:spPr>
        <p:txBody>
          <a:bodyPr spcFirstLastPara="1" wrap="square" lIns="0" tIns="0" rIns="0" bIns="0" anchor="t" anchorCtr="0">
            <a:noAutofit/>
          </a:bodyPr>
          <a:lstStyle>
            <a:lvl1pPr marR="0" lvl="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R="0" lvl="1"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R="0" lvl="2"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R="0" lvl="3"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R="0" lvl="4"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R="0" lvl="5"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R="0" lvl="6"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R="0" lvl="7"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R="0" lvl="8"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
        <p:nvSpPr>
          <p:cNvPr id="351" name="Google Shape;351;gb965c7571a_3_266"/>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24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
        <p:nvSpPr>
          <p:cNvPr id="352" name="Google Shape;352;gb965c7571a_3_266"/>
          <p:cNvSpPr txBox="1">
            <a:spLocks noGrp="1"/>
          </p:cNvSpPr>
          <p:nvPr>
            <p:ph type="body" idx="3"/>
          </p:nvPr>
        </p:nvSpPr>
        <p:spPr>
          <a:xfrm>
            <a:off x="1280612" y="457200"/>
            <a:ext cx="3429000" cy="5999100"/>
          </a:xfrm>
          <a:prstGeom prst="rect">
            <a:avLst/>
          </a:prstGeom>
          <a:noFill/>
          <a:ln>
            <a:noFill/>
          </a:ln>
        </p:spPr>
        <p:txBody>
          <a:bodyPr spcFirstLastPara="1" wrap="square" lIns="0" tIns="0" rIns="0" bIns="0" anchor="ctr" anchorCtr="0">
            <a:noAutofit/>
          </a:bodyPr>
          <a:lstStyle>
            <a:lvl1pPr marL="457200" lvl="0" indent="-381000" algn="l">
              <a:lnSpc>
                <a:spcPct val="100000"/>
              </a:lnSpc>
              <a:spcBef>
                <a:spcPts val="1200"/>
              </a:spcBef>
              <a:spcAft>
                <a:spcPts val="0"/>
              </a:spcAft>
              <a:buClr>
                <a:schemeClr val="dk1"/>
              </a:buClr>
              <a:buSzPts val="2400"/>
              <a:buChar char="•"/>
              <a:defRPr>
                <a:solidFill>
                  <a:schemeClr val="dk1"/>
                </a:solidFill>
                <a:latin typeface="Century Gothic"/>
                <a:ea typeface="Century Gothic"/>
                <a:cs typeface="Century Gothic"/>
                <a:sym typeface="Century Gothic"/>
              </a:defRPr>
            </a:lvl1pPr>
            <a:lvl2pPr marL="914400" lvl="1"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2pPr>
            <a:lvl3pPr marL="1371600" lvl="2"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3pPr>
            <a:lvl4pPr marL="1828800" lvl="3"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4pPr>
            <a:lvl5pPr marL="2286000" lvl="4" indent="-355600" algn="l">
              <a:lnSpc>
                <a:spcPct val="100000"/>
              </a:lnSpc>
              <a:spcBef>
                <a:spcPts val="1200"/>
              </a:spcBef>
              <a:spcAft>
                <a:spcPts val="0"/>
              </a:spcAft>
              <a:buClr>
                <a:schemeClr val="dk1"/>
              </a:buClr>
              <a:buSzPts val="2000"/>
              <a:buChar char="•"/>
              <a:defRPr>
                <a:solidFill>
                  <a:schemeClr val="dk1"/>
                </a:solidFill>
                <a:latin typeface="Century Gothic"/>
                <a:ea typeface="Century Gothic"/>
                <a:cs typeface="Century Gothic"/>
                <a:sym typeface="Century Gothic"/>
              </a:defRPr>
            </a:lvl5pPr>
            <a:lvl6pPr marL="2743200" lvl="5" indent="-342900" algn="l">
              <a:lnSpc>
                <a:spcPct val="90000"/>
              </a:lnSpc>
              <a:spcBef>
                <a:spcPts val="500"/>
              </a:spcBef>
              <a:spcAft>
                <a:spcPts val="0"/>
              </a:spcAft>
              <a:buClr>
                <a:schemeClr val="lt1"/>
              </a:buClr>
              <a:buSzPts val="1800"/>
              <a:buChar char="•"/>
              <a:defRPr/>
            </a:lvl6pPr>
            <a:lvl7pPr marL="3200400" lvl="6" indent="-342900" algn="l">
              <a:lnSpc>
                <a:spcPct val="90000"/>
              </a:lnSpc>
              <a:spcBef>
                <a:spcPts val="500"/>
              </a:spcBef>
              <a:spcAft>
                <a:spcPts val="0"/>
              </a:spcAft>
              <a:buClr>
                <a:schemeClr val="lt1"/>
              </a:buClr>
              <a:buSzPts val="1800"/>
              <a:buChar char="•"/>
              <a:defRPr/>
            </a:lvl7pPr>
            <a:lvl8pPr marL="3657600" lvl="7" indent="-342900" algn="l">
              <a:lnSpc>
                <a:spcPct val="90000"/>
              </a:lnSpc>
              <a:spcBef>
                <a:spcPts val="500"/>
              </a:spcBef>
              <a:spcAft>
                <a:spcPts val="0"/>
              </a:spcAft>
              <a:buClr>
                <a:schemeClr val="lt1"/>
              </a:buClr>
              <a:buSzPts val="1800"/>
              <a:buChar char="•"/>
              <a:defRPr/>
            </a:lvl8pPr>
            <a:lvl9pPr marL="4114800" lvl="8" indent="-342900" algn="l">
              <a:lnSpc>
                <a:spcPct val="90000"/>
              </a:lnSpc>
              <a:spcBef>
                <a:spcPts val="500"/>
              </a:spcBef>
              <a:spcAft>
                <a:spcPts val="0"/>
              </a:spcAft>
              <a:buClr>
                <a:schemeClr val="lt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extLst>
    <p:ext uri="{DCECCB84-F9BA-43D5-87BE-67443E8EF086}">
      <p15:sldGuideLst xmlns:p15="http://schemas.microsoft.com/office/powerpoint/2012/main">
        <p15:guide id="1" pos="576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353"/>
        <p:cNvGrpSpPr/>
        <p:nvPr/>
      </p:nvGrpSpPr>
      <p:grpSpPr>
        <a:xfrm>
          <a:off x="0" y="0"/>
          <a:ext cx="0" cy="0"/>
          <a:chOff x="0" y="0"/>
          <a:chExt cx="0" cy="0"/>
        </a:xfrm>
      </p:grpSpPr>
      <p:sp>
        <p:nvSpPr>
          <p:cNvPr id="354" name="Google Shape;354;gb965c7571a_3_270"/>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a:lnSpc>
                <a:spcPct val="90000"/>
              </a:lnSpc>
              <a:spcBef>
                <a:spcPts val="0"/>
              </a:spcBef>
              <a:spcAft>
                <a:spcPts val="0"/>
              </a:spcAft>
              <a:buClr>
                <a:srgbClr val="0070C0"/>
              </a:buClr>
              <a:buSzPts val="5400"/>
              <a:buFont typeface="Century Gothic"/>
              <a:buNone/>
              <a:defRPr sz="54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5" name="Google Shape;355;gb965c7571a_3_270"/>
          <p:cNvSpPr txBox="1">
            <a:spLocks noGrp="1"/>
          </p:cNvSpPr>
          <p:nvPr>
            <p:ph type="subTitle" idx="1"/>
          </p:nvPr>
        </p:nvSpPr>
        <p:spPr>
          <a:xfrm>
            <a:off x="1524000" y="3602038"/>
            <a:ext cx="9144000" cy="1655700"/>
          </a:xfrm>
          <a:prstGeom prst="rect">
            <a:avLst/>
          </a:prstGeom>
          <a:noFill/>
          <a:ln>
            <a:noFill/>
          </a:ln>
        </p:spPr>
        <p:txBody>
          <a:bodyPr spcFirstLastPara="1" wrap="square" lIns="0" tIns="0" rIns="0" bIns="0" anchor="t" anchorCtr="0">
            <a:noAutofit/>
          </a:bodyPr>
          <a:lstStyle>
            <a:lvl1pPr lvl="0" algn="ctr">
              <a:lnSpc>
                <a:spcPct val="100000"/>
              </a:lnSpc>
              <a:spcBef>
                <a:spcPts val="1200"/>
              </a:spcBef>
              <a:spcAft>
                <a:spcPts val="0"/>
              </a:spcAft>
              <a:buClr>
                <a:schemeClr val="dk1"/>
              </a:buClr>
              <a:buSzPts val="2400"/>
              <a:buNone/>
              <a:defRPr sz="2400"/>
            </a:lvl1pPr>
            <a:lvl2pPr lvl="1" algn="ctr">
              <a:lnSpc>
                <a:spcPct val="100000"/>
              </a:lnSpc>
              <a:spcBef>
                <a:spcPts val="1200"/>
              </a:spcBef>
              <a:spcAft>
                <a:spcPts val="0"/>
              </a:spcAft>
              <a:buClr>
                <a:schemeClr val="dk1"/>
              </a:buClr>
              <a:buSzPts val="2000"/>
              <a:buNone/>
              <a:defRPr sz="2000"/>
            </a:lvl2pPr>
            <a:lvl3pPr lvl="2" algn="ctr">
              <a:lnSpc>
                <a:spcPct val="100000"/>
              </a:lnSpc>
              <a:spcBef>
                <a:spcPts val="1200"/>
              </a:spcBef>
              <a:spcAft>
                <a:spcPts val="0"/>
              </a:spcAft>
              <a:buClr>
                <a:schemeClr val="dk1"/>
              </a:buClr>
              <a:buSzPts val="1800"/>
              <a:buNone/>
              <a:defRPr sz="1800"/>
            </a:lvl3pPr>
            <a:lvl4pPr lvl="3" algn="ctr">
              <a:lnSpc>
                <a:spcPct val="100000"/>
              </a:lnSpc>
              <a:spcBef>
                <a:spcPts val="1200"/>
              </a:spcBef>
              <a:spcAft>
                <a:spcPts val="0"/>
              </a:spcAft>
              <a:buClr>
                <a:schemeClr val="dk1"/>
              </a:buClr>
              <a:buSzPts val="1600"/>
              <a:buNone/>
              <a:defRPr sz="1600"/>
            </a:lvl4pPr>
            <a:lvl5pPr lvl="4" algn="ctr">
              <a:lnSpc>
                <a:spcPct val="100000"/>
              </a:lnSpc>
              <a:spcBef>
                <a:spcPts val="12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Tree>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356"/>
        <p:cNvGrpSpPr/>
        <p:nvPr/>
      </p:nvGrpSpPr>
      <p:grpSpPr>
        <a:xfrm>
          <a:off x="0" y="0"/>
          <a:ext cx="0" cy="0"/>
          <a:chOff x="0" y="0"/>
          <a:chExt cx="0" cy="0"/>
        </a:xfrm>
      </p:grpSpPr>
      <p:sp>
        <p:nvSpPr>
          <p:cNvPr id="357" name="Google Shape;357;gb965c7571a_3_273"/>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a:lnSpc>
                <a:spcPct val="90000"/>
              </a:lnSpc>
              <a:spcBef>
                <a:spcPts val="0"/>
              </a:spcBef>
              <a:spcAft>
                <a:spcPts val="0"/>
              </a:spcAft>
              <a:buClr>
                <a:srgbClr val="0070C0"/>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89.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61"/>
        <p:cNvGrpSpPr/>
        <p:nvPr/>
      </p:nvGrpSpPr>
      <p:grpSpPr>
        <a:xfrm>
          <a:off x="0" y="0"/>
          <a:ext cx="0" cy="0"/>
          <a:chOff x="0" y="0"/>
          <a:chExt cx="0" cy="0"/>
        </a:xfrm>
      </p:grpSpPr>
      <p:sp>
        <p:nvSpPr>
          <p:cNvPr id="362" name="Google Shape;362;gb965c7571a_3_373"/>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Image">
  <p:cSld name="Section/Image">
    <p:bg>
      <p:bgPr>
        <a:solidFill>
          <a:schemeClr val="lt1"/>
        </a:solidFill>
        <a:effectLst/>
      </p:bgPr>
    </p:bg>
    <p:spTree>
      <p:nvGrpSpPr>
        <p:cNvPr id="1" name="Shape 39"/>
        <p:cNvGrpSpPr/>
        <p:nvPr/>
      </p:nvGrpSpPr>
      <p:grpSpPr>
        <a:xfrm>
          <a:off x="0" y="0"/>
          <a:ext cx="0" cy="0"/>
          <a:chOff x="0" y="0"/>
          <a:chExt cx="0" cy="0"/>
        </a:xfrm>
      </p:grpSpPr>
      <p:sp>
        <p:nvSpPr>
          <p:cNvPr id="40" name="Google Shape;40;p25"/>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rm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41" name="Google Shape;41;p25"/>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rmAutofit/>
          </a:bodyPr>
          <a:lstStyle>
            <a:lvl1pPr lvl="0" algn="ctr">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matchingName="Single Block" type="obj">
  <p:cSld name="OBJECT">
    <p:spTree>
      <p:nvGrpSpPr>
        <p:cNvPr id="1" name="Shape 363"/>
        <p:cNvGrpSpPr/>
        <p:nvPr/>
      </p:nvGrpSpPr>
      <p:grpSpPr>
        <a:xfrm>
          <a:off x="0" y="0"/>
          <a:ext cx="0" cy="0"/>
          <a:chOff x="0" y="0"/>
          <a:chExt cx="0" cy="0"/>
        </a:xfrm>
      </p:grpSpPr>
      <p:sp>
        <p:nvSpPr>
          <p:cNvPr id="364" name="Google Shape;364;gb965c7571a_3_375"/>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65" name="Google Shape;365;gb965c7571a_3_375"/>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1.xml><?xml version="1.0" encoding="utf-8"?>
<p:sldLayout xmlns:a="http://schemas.openxmlformats.org/drawingml/2006/main" xmlns:r="http://schemas.openxmlformats.org/officeDocument/2006/relationships" xmlns:p="http://schemas.openxmlformats.org/presentationml/2006/main" matchingName="Title">
  <p:cSld name="Title">
    <p:spTree>
      <p:nvGrpSpPr>
        <p:cNvPr id="1" name="Shape 366"/>
        <p:cNvGrpSpPr/>
        <p:nvPr/>
      </p:nvGrpSpPr>
      <p:grpSpPr>
        <a:xfrm>
          <a:off x="0" y="0"/>
          <a:ext cx="0" cy="0"/>
          <a:chOff x="0" y="0"/>
          <a:chExt cx="0" cy="0"/>
        </a:xfrm>
      </p:grpSpPr>
      <p:pic>
        <p:nvPicPr>
          <p:cNvPr id="367" name="Google Shape;367;gb965c7571a_3_378"/>
          <p:cNvPicPr preferRelativeResize="0"/>
          <p:nvPr/>
        </p:nvPicPr>
        <p:blipFill rotWithShape="1">
          <a:blip r:embed="rId2">
            <a:alphaModFix/>
          </a:blip>
          <a:srcRect/>
          <a:stretch/>
        </p:blipFill>
        <p:spPr>
          <a:xfrm>
            <a:off x="3114923" y="2505696"/>
            <a:ext cx="5962153" cy="779372"/>
          </a:xfrm>
          <a:prstGeom prst="rect">
            <a:avLst/>
          </a:prstGeom>
          <a:noFill/>
          <a:ln>
            <a:noFill/>
          </a:ln>
        </p:spPr>
      </p:pic>
      <p:sp>
        <p:nvSpPr>
          <p:cNvPr id="368" name="Google Shape;368;gb965c7571a_3_378"/>
          <p:cNvSpPr txBox="1">
            <a:spLocks noGrp="1"/>
          </p:cNvSpPr>
          <p:nvPr>
            <p:ph type="title"/>
          </p:nvPr>
        </p:nvSpPr>
        <p:spPr>
          <a:xfrm>
            <a:off x="457200" y="3671455"/>
            <a:ext cx="11247000" cy="22722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rgbClr val="0070C0"/>
              </a:buClr>
              <a:buSzPts val="4400"/>
              <a:buFont typeface="Avenir"/>
              <a:buNone/>
              <a:defRPr sz="4400" b="0" i="0" cap="none">
                <a:solidFill>
                  <a:srgbClr val="0070C0"/>
                </a:solidFill>
                <a:latin typeface="Avenir"/>
                <a:ea typeface="Avenir"/>
                <a:cs typeface="Avenir"/>
                <a:sym typeface="Avenir"/>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matchingName="Section/Image">
  <p:cSld name="Section/Image">
    <p:spTree>
      <p:nvGrpSpPr>
        <p:cNvPr id="1" name="Shape 369"/>
        <p:cNvGrpSpPr/>
        <p:nvPr/>
      </p:nvGrpSpPr>
      <p:grpSpPr>
        <a:xfrm>
          <a:off x="0" y="0"/>
          <a:ext cx="0" cy="0"/>
          <a:chOff x="0" y="0"/>
          <a:chExt cx="0" cy="0"/>
        </a:xfrm>
      </p:grpSpPr>
      <p:sp>
        <p:nvSpPr>
          <p:cNvPr id="370" name="Google Shape;370;gb965c7571a_3_381"/>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371" name="Google Shape;371;gb965c7571a_3_381"/>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3.xml><?xml version="1.0" encoding="utf-8"?>
<p:sldLayout xmlns:a="http://schemas.openxmlformats.org/drawingml/2006/main" xmlns:r="http://schemas.openxmlformats.org/officeDocument/2006/relationships" xmlns:p="http://schemas.openxmlformats.org/presentationml/2006/main" matchingName="Section 2">
  <p:cSld name="Section 2">
    <p:spTree>
      <p:nvGrpSpPr>
        <p:cNvPr id="1" name="Shape 372"/>
        <p:cNvGrpSpPr/>
        <p:nvPr/>
      </p:nvGrpSpPr>
      <p:grpSpPr>
        <a:xfrm>
          <a:off x="0" y="0"/>
          <a:ext cx="0" cy="0"/>
          <a:chOff x="0" y="0"/>
          <a:chExt cx="0" cy="0"/>
        </a:xfrm>
      </p:grpSpPr>
      <p:pic>
        <p:nvPicPr>
          <p:cNvPr id="373" name="Google Shape;373;gb965c7571a_3_384"/>
          <p:cNvPicPr preferRelativeResize="0"/>
          <p:nvPr/>
        </p:nvPicPr>
        <p:blipFill rotWithShape="1">
          <a:blip r:embed="rId2">
            <a:alphaModFix/>
          </a:blip>
          <a:srcRect/>
          <a:stretch/>
        </p:blipFill>
        <p:spPr>
          <a:xfrm>
            <a:off x="0" y="0"/>
            <a:ext cx="12192000" cy="6858000"/>
          </a:xfrm>
          <a:prstGeom prst="rect">
            <a:avLst/>
          </a:prstGeom>
          <a:noFill/>
          <a:ln>
            <a:noFill/>
          </a:ln>
        </p:spPr>
      </p:pic>
      <p:sp>
        <p:nvSpPr>
          <p:cNvPr id="374" name="Google Shape;374;gb965c7571a_3_384"/>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lvl1pPr lvl="0" algn="ctr" rtl="0">
              <a:lnSpc>
                <a:spcPct val="100000"/>
              </a:lnSpc>
              <a:spcBef>
                <a:spcPts val="0"/>
              </a:spcBef>
              <a:spcAft>
                <a:spcPts val="0"/>
              </a:spcAft>
              <a:buClr>
                <a:srgbClr val="0070C0"/>
              </a:buClr>
              <a:buSzPts val="4400"/>
              <a:buFont typeface="Avenir"/>
              <a:buNone/>
              <a:defRPr sz="4400" b="0" i="0" cap="none">
                <a:solidFill>
                  <a:srgbClr val="0070C0"/>
                </a:solidFill>
                <a:latin typeface="Avenir"/>
                <a:ea typeface="Avenir"/>
                <a:cs typeface="Avenir"/>
                <a:sym typeface="Avenir"/>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75" name="Google Shape;375;gb965c7571a_3_384"/>
          <p:cNvSpPr txBox="1"/>
          <p:nvPr/>
        </p:nvSpPr>
        <p:spPr>
          <a:xfrm>
            <a:off x="398325" y="277100"/>
            <a:ext cx="1991700" cy="37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Open Sans"/>
                <a:ea typeface="Open Sans"/>
                <a:cs typeface="Open Sans"/>
                <a:sym typeface="Open Sans"/>
              </a:rPr>
              <a:t>THE POWER</a:t>
            </a:r>
            <a:r>
              <a:rPr lang="en-US" sz="1000" b="0" i="0" u="none" strike="noStrike" cap="none">
                <a:solidFill>
                  <a:srgbClr val="FFFFFF"/>
                </a:solidFill>
                <a:latin typeface="Open Sans Light"/>
                <a:ea typeface="Open Sans Light"/>
                <a:cs typeface="Open Sans Light"/>
                <a:sym typeface="Open Sans Light"/>
              </a:rPr>
              <a:t> OF TOGETHER</a:t>
            </a:r>
            <a:endParaRPr sz="1000" b="0" i="0" u="none" strike="noStrike" cap="none">
              <a:solidFill>
                <a:srgbClr val="FFFFFF"/>
              </a:solidFill>
              <a:latin typeface="Open Sans Light"/>
              <a:ea typeface="Open Sans Light"/>
              <a:cs typeface="Open Sans Light"/>
              <a:sym typeface="Open Sans Light"/>
            </a:endParaRPr>
          </a:p>
        </p:txBody>
      </p:sp>
      <p:pic>
        <p:nvPicPr>
          <p:cNvPr id="376" name="Google Shape;376;gb965c7571a_3_384"/>
          <p:cNvPicPr preferRelativeResize="0"/>
          <p:nvPr/>
        </p:nvPicPr>
        <p:blipFill rotWithShape="1">
          <a:blip r:embed="rId3">
            <a:alphaModFix/>
          </a:blip>
          <a:srcRect b="55669"/>
          <a:stretch/>
        </p:blipFill>
        <p:spPr>
          <a:xfrm>
            <a:off x="10406950" y="6367378"/>
            <a:ext cx="1584956" cy="1779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4.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377"/>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5.xml><?xml version="1.0" encoding="utf-8"?>
<p:sldLayout xmlns:a="http://schemas.openxmlformats.org/drawingml/2006/main" xmlns:r="http://schemas.openxmlformats.org/officeDocument/2006/relationships" xmlns:p="http://schemas.openxmlformats.org/presentationml/2006/main" matchingName="Statement 1">
  <p:cSld name="Statement 1">
    <p:bg>
      <p:bgPr>
        <a:blipFill>
          <a:blip r:embed="rId2">
            <a:alphaModFix/>
          </a:blip>
          <a:stretch>
            <a:fillRect/>
          </a:stretch>
        </a:blipFill>
        <a:effectLst/>
      </p:bgPr>
    </p:bg>
    <p:spTree>
      <p:nvGrpSpPr>
        <p:cNvPr id="1" name="Shape 378"/>
        <p:cNvGrpSpPr/>
        <p:nvPr/>
      </p:nvGrpSpPr>
      <p:grpSpPr>
        <a:xfrm>
          <a:off x="0" y="0"/>
          <a:ext cx="0" cy="0"/>
          <a:chOff x="0" y="0"/>
          <a:chExt cx="0" cy="0"/>
        </a:xfrm>
      </p:grpSpPr>
      <p:sp>
        <p:nvSpPr>
          <p:cNvPr id="379" name="Google Shape;379;gb965c7571a_3_390"/>
          <p:cNvSpPr txBox="1">
            <a:spLocks noGrp="1"/>
          </p:cNvSpPr>
          <p:nvPr>
            <p:ph type="title"/>
          </p:nvPr>
        </p:nvSpPr>
        <p:spPr>
          <a:xfrm>
            <a:off x="457200" y="4353243"/>
            <a:ext cx="11247000" cy="2103000"/>
          </a:xfrm>
          <a:prstGeom prst="rect">
            <a:avLst/>
          </a:prstGeom>
          <a:noFill/>
          <a:ln>
            <a:noFill/>
          </a:ln>
        </p:spPr>
        <p:txBody>
          <a:bodyPr spcFirstLastPara="1" wrap="square" lIns="0" tIns="0" rIns="0" bIns="0" anchor="t" anchorCtr="0">
            <a:noAutofit/>
          </a:bodyPr>
          <a:lstStyle>
            <a:lvl1pPr lvl="0" algn="ctr" rtl="0">
              <a:lnSpc>
                <a:spcPct val="100000"/>
              </a:lnSpc>
              <a:spcBef>
                <a:spcPts val="0"/>
              </a:spcBef>
              <a:spcAft>
                <a:spcPts val="0"/>
              </a:spcAft>
              <a:buClr>
                <a:schemeClr val="dk1"/>
              </a:buClr>
              <a:buSzPts val="4400"/>
              <a:buFont typeface="Avenir"/>
              <a:buNone/>
              <a:defRPr sz="4400" b="0" i="0" cap="none">
                <a:solidFill>
                  <a:schemeClr val="dk1"/>
                </a:solidFill>
                <a:latin typeface="Avenir"/>
                <a:ea typeface="Avenir"/>
                <a:cs typeface="Avenir"/>
                <a:sym typeface="Avenir"/>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6.xml><?xml version="1.0" encoding="utf-8"?>
<p:sldLayout xmlns:a="http://schemas.openxmlformats.org/drawingml/2006/main" xmlns:r="http://schemas.openxmlformats.org/officeDocument/2006/relationships" xmlns:p="http://schemas.openxmlformats.org/presentationml/2006/main" matchingName="Image">
  <p:cSld name="Image">
    <p:spTree>
      <p:nvGrpSpPr>
        <p:cNvPr id="1" name="Shape 380"/>
        <p:cNvGrpSpPr/>
        <p:nvPr/>
      </p:nvGrpSpPr>
      <p:grpSpPr>
        <a:xfrm>
          <a:off x="0" y="0"/>
          <a:ext cx="0" cy="0"/>
          <a:chOff x="0" y="0"/>
          <a:chExt cx="0" cy="0"/>
        </a:xfrm>
      </p:grpSpPr>
      <p:sp>
        <p:nvSpPr>
          <p:cNvPr id="381" name="Google Shape;381;gb965c7571a_3_392"/>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7.xml><?xml version="1.0" encoding="utf-8"?>
<p:sldLayout xmlns:a="http://schemas.openxmlformats.org/drawingml/2006/main" xmlns:r="http://schemas.openxmlformats.org/officeDocument/2006/relationships" xmlns:p="http://schemas.openxmlformats.org/presentationml/2006/main" matchingName="Title Only/Image">
  <p:cSld name="Title Only/Image">
    <p:spTree>
      <p:nvGrpSpPr>
        <p:cNvPr id="1" name="Shape 382"/>
        <p:cNvGrpSpPr/>
        <p:nvPr/>
      </p:nvGrpSpPr>
      <p:grpSpPr>
        <a:xfrm>
          <a:off x="0" y="0"/>
          <a:ext cx="0" cy="0"/>
          <a:chOff x="0" y="0"/>
          <a:chExt cx="0" cy="0"/>
        </a:xfrm>
      </p:grpSpPr>
      <p:sp>
        <p:nvSpPr>
          <p:cNvPr id="383" name="Google Shape;383;gb965c7571a_3_394"/>
          <p:cNvSpPr>
            <a:spLocks noGrp="1"/>
          </p:cNvSpPr>
          <p:nvPr>
            <p:ph type="pic" idx="2"/>
          </p:nvPr>
        </p:nvSpPr>
        <p:spPr>
          <a:xfrm>
            <a:off x="0" y="0"/>
            <a:ext cx="12192000" cy="6858000"/>
          </a:xfrm>
          <a:prstGeom prst="rect">
            <a:avLst/>
          </a:prstGeom>
          <a:noFill/>
          <a:ln>
            <a:noFill/>
          </a:ln>
        </p:spPr>
        <p:txBody>
          <a:bodyPr spcFirstLastPara="1" wrap="square" lIns="0" tIns="0" rIns="0" bIns="0" anchor="t" anchorCtr="0">
            <a:noAutofit/>
          </a:bodyPr>
          <a:lstStyle>
            <a:lvl1pPr marR="0" lvl="0" algn="ctr" rtl="0">
              <a:lnSpc>
                <a:spcPct val="100000"/>
              </a:lnSpc>
              <a:spcBef>
                <a:spcPts val="1200"/>
              </a:spcBef>
              <a:spcAft>
                <a:spcPts val="0"/>
              </a:spcAft>
              <a:buClr>
                <a:schemeClr val="dk1"/>
              </a:buClr>
              <a:buSzPts val="2400"/>
              <a:buFont typeface="Arial"/>
              <a:buNone/>
              <a:defRPr sz="2400" b="0" i="0" u="none" strike="noStrike" cap="none">
                <a:solidFill>
                  <a:schemeClr val="dk1"/>
                </a:solidFill>
                <a:latin typeface="Avenir"/>
                <a:ea typeface="Avenir"/>
                <a:cs typeface="Avenir"/>
                <a:sym typeface="Avenir"/>
              </a:defRPr>
            </a:lvl1pPr>
            <a:lvl2pPr marR="0" lvl="1"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R="0" lvl="2"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R="0" lvl="3"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R="0" lvl="4"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
        <p:nvSpPr>
          <p:cNvPr id="384" name="Google Shape;384;gb965c7571a_3_394"/>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chemeClr val="dk1"/>
              </a:buClr>
              <a:buSzPts val="4000"/>
              <a:buFont typeface="Avenir"/>
              <a:buNone/>
              <a:defRPr>
                <a:solidFill>
                  <a:schemeClr val="dk1"/>
                </a:solidFill>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matchingName="Section 1">
  <p:cSld name="Section 1">
    <p:spTree>
      <p:nvGrpSpPr>
        <p:cNvPr id="1" name="Shape 385"/>
        <p:cNvGrpSpPr/>
        <p:nvPr/>
      </p:nvGrpSpPr>
      <p:grpSpPr>
        <a:xfrm>
          <a:off x="0" y="0"/>
          <a:ext cx="0" cy="0"/>
          <a:chOff x="0" y="0"/>
          <a:chExt cx="0" cy="0"/>
        </a:xfrm>
      </p:grpSpPr>
      <p:sp>
        <p:nvSpPr>
          <p:cNvPr id="386" name="Google Shape;386;gb965c7571a_3_397"/>
          <p:cNvSpPr txBox="1">
            <a:spLocks noGrp="1"/>
          </p:cNvSpPr>
          <p:nvPr>
            <p:ph type="ctrTitle"/>
          </p:nvPr>
        </p:nvSpPr>
        <p:spPr>
          <a:xfrm>
            <a:off x="1524000" y="1122363"/>
            <a:ext cx="9144000" cy="2387700"/>
          </a:xfrm>
          <a:prstGeom prst="rect">
            <a:avLst/>
          </a:prstGeom>
          <a:noFill/>
          <a:ln>
            <a:noFill/>
          </a:ln>
        </p:spPr>
        <p:txBody>
          <a:bodyPr spcFirstLastPara="1" wrap="square" lIns="0" tIns="0" rIns="0" bIns="0" anchor="b" anchorCtr="0">
            <a:noAutofit/>
          </a:bodyPr>
          <a:lstStyle>
            <a:lvl1pPr lvl="0" algn="ctr" rtl="0">
              <a:lnSpc>
                <a:spcPct val="90000"/>
              </a:lnSpc>
              <a:spcBef>
                <a:spcPts val="0"/>
              </a:spcBef>
              <a:spcAft>
                <a:spcPts val="0"/>
              </a:spcAft>
              <a:buClr>
                <a:srgbClr val="0070C0"/>
              </a:buClr>
              <a:buSzPts val="6000"/>
              <a:buFont typeface="Avenir"/>
              <a:buNone/>
              <a:defRPr sz="6000"/>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pic>
        <p:nvPicPr>
          <p:cNvPr id="387" name="Google Shape;387;gb965c7571a_3_397"/>
          <p:cNvPicPr preferRelativeResize="0"/>
          <p:nvPr/>
        </p:nvPicPr>
        <p:blipFill rotWithShape="1">
          <a:blip r:embed="rId2">
            <a:alphaModFix/>
          </a:blip>
          <a:srcRect/>
          <a:stretch/>
        </p:blipFill>
        <p:spPr>
          <a:xfrm>
            <a:off x="4211070" y="3817282"/>
            <a:ext cx="3774314" cy="49337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Layouts/slideLayout99.xml><?xml version="1.0" encoding="utf-8"?>
<p:sldLayout xmlns:a="http://schemas.openxmlformats.org/drawingml/2006/main" xmlns:r="http://schemas.openxmlformats.org/officeDocument/2006/relationships" xmlns:p="http://schemas.openxmlformats.org/presentationml/2006/main" matchingName="Single Block/Image">
  <p:cSld name="Single Block/Image">
    <p:spTree>
      <p:nvGrpSpPr>
        <p:cNvPr id="1" name="Shape 388"/>
        <p:cNvGrpSpPr/>
        <p:nvPr/>
      </p:nvGrpSpPr>
      <p:grpSpPr>
        <a:xfrm>
          <a:off x="0" y="0"/>
          <a:ext cx="0" cy="0"/>
          <a:chOff x="0" y="0"/>
          <a:chExt cx="0" cy="0"/>
        </a:xfrm>
      </p:grpSpPr>
      <p:sp>
        <p:nvSpPr>
          <p:cNvPr id="389" name="Google Shape;389;gb965c7571a_3_400"/>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lvl="0" algn="ctr" rtl="0">
              <a:lnSpc>
                <a:spcPct val="90000"/>
              </a:lnSpc>
              <a:spcBef>
                <a:spcPts val="0"/>
              </a:spcBef>
              <a:spcAft>
                <a:spcPts val="0"/>
              </a:spcAft>
              <a:buClr>
                <a:srgbClr val="0070C0"/>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390" name="Google Shape;390;gb965c7571a_3_400"/>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lvl="0" indent="-342900" algn="l" rtl="0">
              <a:lnSpc>
                <a:spcPct val="100000"/>
              </a:lnSpc>
              <a:spcBef>
                <a:spcPts val="1200"/>
              </a:spcBef>
              <a:spcAft>
                <a:spcPts val="0"/>
              </a:spcAft>
              <a:buClr>
                <a:schemeClr val="dk1"/>
              </a:buClr>
              <a:buSzPts val="1800"/>
              <a:buChar char="•"/>
              <a:defRPr/>
            </a:lvl1pPr>
            <a:lvl2pPr marL="914400" lvl="1" indent="-342900" algn="l" rtl="0">
              <a:lnSpc>
                <a:spcPct val="100000"/>
              </a:lnSpc>
              <a:spcBef>
                <a:spcPts val="1200"/>
              </a:spcBef>
              <a:spcAft>
                <a:spcPts val="0"/>
              </a:spcAft>
              <a:buClr>
                <a:schemeClr val="dk1"/>
              </a:buClr>
              <a:buSzPts val="1800"/>
              <a:buChar char="•"/>
              <a:defRPr/>
            </a:lvl2pPr>
            <a:lvl3pPr marL="1371600" lvl="2" indent="-342900" algn="l" rtl="0">
              <a:lnSpc>
                <a:spcPct val="100000"/>
              </a:lnSpc>
              <a:spcBef>
                <a:spcPts val="1200"/>
              </a:spcBef>
              <a:spcAft>
                <a:spcPts val="0"/>
              </a:spcAft>
              <a:buClr>
                <a:schemeClr val="dk1"/>
              </a:buClr>
              <a:buSzPts val="1800"/>
              <a:buChar char="•"/>
              <a:defRPr/>
            </a:lvl3pPr>
            <a:lvl4pPr marL="1828800" lvl="3" indent="-342900" algn="l" rtl="0">
              <a:lnSpc>
                <a:spcPct val="100000"/>
              </a:lnSpc>
              <a:spcBef>
                <a:spcPts val="1200"/>
              </a:spcBef>
              <a:spcAft>
                <a:spcPts val="0"/>
              </a:spcAft>
              <a:buClr>
                <a:schemeClr val="dk1"/>
              </a:buClr>
              <a:buSzPts val="1800"/>
              <a:buChar char="•"/>
              <a:defRPr/>
            </a:lvl4pPr>
            <a:lvl5pPr marL="2286000" lvl="4" indent="-342900" algn="l" rtl="0">
              <a:lnSpc>
                <a:spcPct val="100000"/>
              </a:lnSpc>
              <a:spcBef>
                <a:spcPts val="1200"/>
              </a:spcBef>
              <a:spcAft>
                <a:spcPts val="0"/>
              </a:spcAft>
              <a:buClr>
                <a:schemeClr val="dk1"/>
              </a:buClr>
              <a:buSzPts val="1800"/>
              <a:buChar char="•"/>
              <a:defRPr/>
            </a:lvl5pPr>
            <a:lvl6pPr marL="2743200" lvl="5" indent="-342900" algn="l" rtl="0">
              <a:lnSpc>
                <a:spcPct val="90000"/>
              </a:lnSpc>
              <a:spcBef>
                <a:spcPts val="500"/>
              </a:spcBef>
              <a:spcAft>
                <a:spcPts val="0"/>
              </a:spcAft>
              <a:buClr>
                <a:schemeClr val="dk1"/>
              </a:buClr>
              <a:buSzPts val="1800"/>
              <a:buChar char="•"/>
              <a:defRPr/>
            </a:lvl6pPr>
            <a:lvl7pPr marL="3200400" lvl="6" indent="-342900" algn="l" rtl="0">
              <a:lnSpc>
                <a:spcPct val="90000"/>
              </a:lnSpc>
              <a:spcBef>
                <a:spcPts val="500"/>
              </a:spcBef>
              <a:spcAft>
                <a:spcPts val="0"/>
              </a:spcAft>
              <a:buClr>
                <a:schemeClr val="dk1"/>
              </a:buClr>
              <a:buSzPts val="1800"/>
              <a:buChar char="•"/>
              <a:defRPr/>
            </a:lvl7pPr>
            <a:lvl8pPr marL="3657600" lvl="7" indent="-342900" algn="l" rtl="0">
              <a:lnSpc>
                <a:spcPct val="90000"/>
              </a:lnSpc>
              <a:spcBef>
                <a:spcPts val="500"/>
              </a:spcBef>
              <a:spcAft>
                <a:spcPts val="0"/>
              </a:spcAft>
              <a:buClr>
                <a:schemeClr val="dk1"/>
              </a:buClr>
              <a:buSzPts val="1800"/>
              <a:buChar char="•"/>
              <a:defRPr/>
            </a:lvl8pPr>
            <a:lvl9pPr marL="4114800" lvl="8" indent="-342900" algn="l" rtl="0">
              <a:lnSpc>
                <a:spcPct val="90000"/>
              </a:lnSpc>
              <a:spcBef>
                <a:spcPts val="500"/>
              </a:spcBef>
              <a:spcAft>
                <a:spcPts val="0"/>
              </a:spcAft>
              <a:buClr>
                <a:schemeClr val="dk1"/>
              </a:buClr>
              <a:buSzPts val="1800"/>
              <a:buChar char="•"/>
              <a:defRPr/>
            </a:lvl9pPr>
          </a:lstStyle>
          <a:p>
            <a:endParaRPr/>
          </a:p>
        </p:txBody>
      </p:sp>
      <p:sp>
        <p:nvSpPr>
          <p:cNvPr id="391" name="Google Shape;391;gb965c7571a_3_400"/>
          <p:cNvSpPr txBox="1"/>
          <p:nvPr/>
        </p:nvSpPr>
        <p:spPr>
          <a:xfrm>
            <a:off x="398325" y="200900"/>
            <a:ext cx="1991700" cy="3723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000"/>
              <a:buFont typeface="Arial"/>
              <a:buNone/>
            </a:pPr>
            <a:r>
              <a:rPr lang="en-US" sz="1000" b="1" i="0" u="none" strike="noStrike" cap="none">
                <a:solidFill>
                  <a:srgbClr val="FFFFFF"/>
                </a:solidFill>
                <a:latin typeface="Open Sans"/>
                <a:ea typeface="Open Sans"/>
                <a:cs typeface="Open Sans"/>
                <a:sym typeface="Open Sans"/>
              </a:rPr>
              <a:t>THE POWER</a:t>
            </a:r>
            <a:r>
              <a:rPr lang="en-US" sz="1000" b="0" i="0" u="none" strike="noStrike" cap="none">
                <a:solidFill>
                  <a:srgbClr val="FFFFFF"/>
                </a:solidFill>
                <a:latin typeface="Open Sans Light"/>
                <a:ea typeface="Open Sans Light"/>
                <a:cs typeface="Open Sans Light"/>
                <a:sym typeface="Open Sans Light"/>
              </a:rPr>
              <a:t> OF TOGETHER</a:t>
            </a:r>
            <a:endParaRPr sz="1000" b="0" i="0" u="none" strike="noStrike" cap="none">
              <a:solidFill>
                <a:srgbClr val="FFFFFF"/>
              </a:solidFill>
              <a:latin typeface="Open Sans Light"/>
              <a:ea typeface="Open Sans Light"/>
              <a:cs typeface="Open Sans Light"/>
              <a:sym typeface="Open Sans Light"/>
            </a:endParaRPr>
          </a:p>
        </p:txBody>
      </p:sp>
      <p:pic>
        <p:nvPicPr>
          <p:cNvPr id="392" name="Google Shape;392;gb965c7571a_3_400"/>
          <p:cNvPicPr preferRelativeResize="0"/>
          <p:nvPr/>
        </p:nvPicPr>
        <p:blipFill rotWithShape="1">
          <a:blip r:embed="rId2">
            <a:alphaModFix/>
          </a:blip>
          <a:srcRect b="55669"/>
          <a:stretch/>
        </p:blipFill>
        <p:spPr>
          <a:xfrm>
            <a:off x="10406950" y="6367378"/>
            <a:ext cx="1584956" cy="177989"/>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44.xml"/><Relationship Id="rId3" Type="http://schemas.openxmlformats.org/officeDocument/2006/relationships/slideLayout" Target="../slideLayouts/slideLayout139.xml"/><Relationship Id="rId7" Type="http://schemas.openxmlformats.org/officeDocument/2006/relationships/slideLayout" Target="../slideLayouts/slideLayout143.xml"/><Relationship Id="rId12" Type="http://schemas.openxmlformats.org/officeDocument/2006/relationships/theme" Target="../theme/theme10.xml"/><Relationship Id="rId2" Type="http://schemas.openxmlformats.org/officeDocument/2006/relationships/slideLayout" Target="../slideLayouts/slideLayout138.xml"/><Relationship Id="rId1" Type="http://schemas.openxmlformats.org/officeDocument/2006/relationships/slideLayout" Target="../slideLayouts/slideLayout137.xml"/><Relationship Id="rId6" Type="http://schemas.openxmlformats.org/officeDocument/2006/relationships/slideLayout" Target="../slideLayouts/slideLayout142.xml"/><Relationship Id="rId11" Type="http://schemas.openxmlformats.org/officeDocument/2006/relationships/slideLayout" Target="../slideLayouts/slideLayout147.xml"/><Relationship Id="rId5" Type="http://schemas.openxmlformats.org/officeDocument/2006/relationships/slideLayout" Target="../slideLayouts/slideLayout141.xml"/><Relationship Id="rId10" Type="http://schemas.openxmlformats.org/officeDocument/2006/relationships/slideLayout" Target="../slideLayouts/slideLayout146.xml"/><Relationship Id="rId4" Type="http://schemas.openxmlformats.org/officeDocument/2006/relationships/slideLayout" Target="../slideLayouts/slideLayout140.xml"/><Relationship Id="rId9" Type="http://schemas.openxmlformats.org/officeDocument/2006/relationships/slideLayout" Target="../slideLayouts/slideLayout145.xml"/></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55.xml"/><Relationship Id="rId3" Type="http://schemas.openxmlformats.org/officeDocument/2006/relationships/slideLayout" Target="../slideLayouts/slideLayout150.xml"/><Relationship Id="rId7" Type="http://schemas.openxmlformats.org/officeDocument/2006/relationships/slideLayout" Target="../slideLayouts/slideLayout154.xml"/><Relationship Id="rId12" Type="http://schemas.openxmlformats.org/officeDocument/2006/relationships/theme" Target="../theme/theme11.xml"/><Relationship Id="rId2" Type="http://schemas.openxmlformats.org/officeDocument/2006/relationships/slideLayout" Target="../slideLayouts/slideLayout149.xml"/><Relationship Id="rId1" Type="http://schemas.openxmlformats.org/officeDocument/2006/relationships/slideLayout" Target="../slideLayouts/slideLayout148.xml"/><Relationship Id="rId6" Type="http://schemas.openxmlformats.org/officeDocument/2006/relationships/slideLayout" Target="../slideLayouts/slideLayout153.xml"/><Relationship Id="rId11" Type="http://schemas.openxmlformats.org/officeDocument/2006/relationships/slideLayout" Target="../slideLayouts/slideLayout158.xml"/><Relationship Id="rId5" Type="http://schemas.openxmlformats.org/officeDocument/2006/relationships/slideLayout" Target="../slideLayouts/slideLayout152.xml"/><Relationship Id="rId10" Type="http://schemas.openxmlformats.org/officeDocument/2006/relationships/slideLayout" Target="../slideLayouts/slideLayout157.xml"/><Relationship Id="rId4" Type="http://schemas.openxmlformats.org/officeDocument/2006/relationships/slideLayout" Target="../slideLayouts/slideLayout151.xml"/><Relationship Id="rId9" Type="http://schemas.openxmlformats.org/officeDocument/2006/relationships/slideLayout" Target="../slideLayouts/slideLayout156.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6.xml"/><Relationship Id="rId13" Type="http://schemas.openxmlformats.org/officeDocument/2006/relationships/slideLayout" Target="../slideLayouts/slideLayout171.xml"/><Relationship Id="rId3" Type="http://schemas.openxmlformats.org/officeDocument/2006/relationships/slideLayout" Target="../slideLayouts/slideLayout161.xml"/><Relationship Id="rId7" Type="http://schemas.openxmlformats.org/officeDocument/2006/relationships/slideLayout" Target="../slideLayouts/slideLayout165.xml"/><Relationship Id="rId12" Type="http://schemas.openxmlformats.org/officeDocument/2006/relationships/slideLayout" Target="../slideLayouts/slideLayout170.xml"/><Relationship Id="rId17" Type="http://schemas.openxmlformats.org/officeDocument/2006/relationships/theme" Target="../theme/theme12.xml"/><Relationship Id="rId2" Type="http://schemas.openxmlformats.org/officeDocument/2006/relationships/slideLayout" Target="../slideLayouts/slideLayout160.xml"/><Relationship Id="rId16" Type="http://schemas.openxmlformats.org/officeDocument/2006/relationships/slideLayout" Target="../slideLayouts/slideLayout174.xml"/><Relationship Id="rId1" Type="http://schemas.openxmlformats.org/officeDocument/2006/relationships/slideLayout" Target="../slideLayouts/slideLayout159.xml"/><Relationship Id="rId6" Type="http://schemas.openxmlformats.org/officeDocument/2006/relationships/slideLayout" Target="../slideLayouts/slideLayout164.xml"/><Relationship Id="rId11" Type="http://schemas.openxmlformats.org/officeDocument/2006/relationships/slideLayout" Target="../slideLayouts/slideLayout169.xml"/><Relationship Id="rId5" Type="http://schemas.openxmlformats.org/officeDocument/2006/relationships/slideLayout" Target="../slideLayouts/slideLayout163.xml"/><Relationship Id="rId15" Type="http://schemas.openxmlformats.org/officeDocument/2006/relationships/slideLayout" Target="../slideLayouts/slideLayout173.xml"/><Relationship Id="rId10" Type="http://schemas.openxmlformats.org/officeDocument/2006/relationships/slideLayout" Target="../slideLayouts/slideLayout168.xml"/><Relationship Id="rId4" Type="http://schemas.openxmlformats.org/officeDocument/2006/relationships/slideLayout" Target="../slideLayouts/slideLayout162.xml"/><Relationship Id="rId9" Type="http://schemas.openxmlformats.org/officeDocument/2006/relationships/slideLayout" Target="../slideLayouts/slideLayout167.xml"/><Relationship Id="rId14" Type="http://schemas.openxmlformats.org/officeDocument/2006/relationships/slideLayout" Target="../slideLayouts/slideLayout172.xml"/></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2.xml"/><Relationship Id="rId13" Type="http://schemas.openxmlformats.org/officeDocument/2006/relationships/slideLayout" Target="../slideLayouts/slideLayout187.xml"/><Relationship Id="rId3" Type="http://schemas.openxmlformats.org/officeDocument/2006/relationships/slideLayout" Target="../slideLayouts/slideLayout177.xml"/><Relationship Id="rId7" Type="http://schemas.openxmlformats.org/officeDocument/2006/relationships/slideLayout" Target="../slideLayouts/slideLayout181.xml"/><Relationship Id="rId12" Type="http://schemas.openxmlformats.org/officeDocument/2006/relationships/slideLayout" Target="../slideLayouts/slideLayout186.xml"/><Relationship Id="rId17" Type="http://schemas.openxmlformats.org/officeDocument/2006/relationships/theme" Target="../theme/theme13.xml"/><Relationship Id="rId2" Type="http://schemas.openxmlformats.org/officeDocument/2006/relationships/slideLayout" Target="../slideLayouts/slideLayout176.xml"/><Relationship Id="rId16" Type="http://schemas.openxmlformats.org/officeDocument/2006/relationships/slideLayout" Target="../slideLayouts/slideLayout190.xml"/><Relationship Id="rId1" Type="http://schemas.openxmlformats.org/officeDocument/2006/relationships/slideLayout" Target="../slideLayouts/slideLayout175.xml"/><Relationship Id="rId6" Type="http://schemas.openxmlformats.org/officeDocument/2006/relationships/slideLayout" Target="../slideLayouts/slideLayout180.xml"/><Relationship Id="rId11" Type="http://schemas.openxmlformats.org/officeDocument/2006/relationships/slideLayout" Target="../slideLayouts/slideLayout185.xml"/><Relationship Id="rId5" Type="http://schemas.openxmlformats.org/officeDocument/2006/relationships/slideLayout" Target="../slideLayouts/slideLayout179.xml"/><Relationship Id="rId15" Type="http://schemas.openxmlformats.org/officeDocument/2006/relationships/slideLayout" Target="../slideLayouts/slideLayout189.xml"/><Relationship Id="rId10" Type="http://schemas.openxmlformats.org/officeDocument/2006/relationships/slideLayout" Target="../slideLayouts/slideLayout184.xml"/><Relationship Id="rId4" Type="http://schemas.openxmlformats.org/officeDocument/2006/relationships/slideLayout" Target="../slideLayouts/slideLayout178.xml"/><Relationship Id="rId9" Type="http://schemas.openxmlformats.org/officeDocument/2006/relationships/slideLayout" Target="../slideLayouts/slideLayout183.xml"/><Relationship Id="rId14" Type="http://schemas.openxmlformats.org/officeDocument/2006/relationships/slideLayout" Target="../slideLayouts/slideLayout188.xml"/></Relationships>
</file>

<file path=ppt/slideMasters/_rels/slideMaster14.xml.rels><?xml version="1.0" encoding="UTF-8" standalone="yes"?>
<Relationships xmlns="http://schemas.openxmlformats.org/package/2006/relationships"><Relationship Id="rId8" Type="http://schemas.openxmlformats.org/officeDocument/2006/relationships/slideLayout" Target="../slideLayouts/slideLayout198.xml"/><Relationship Id="rId3" Type="http://schemas.openxmlformats.org/officeDocument/2006/relationships/slideLayout" Target="../slideLayouts/slideLayout193.xml"/><Relationship Id="rId7" Type="http://schemas.openxmlformats.org/officeDocument/2006/relationships/slideLayout" Target="../slideLayouts/slideLayout197.xml"/><Relationship Id="rId2" Type="http://schemas.openxmlformats.org/officeDocument/2006/relationships/slideLayout" Target="../slideLayouts/slideLayout192.xml"/><Relationship Id="rId1" Type="http://schemas.openxmlformats.org/officeDocument/2006/relationships/slideLayout" Target="../slideLayouts/slideLayout191.xml"/><Relationship Id="rId6" Type="http://schemas.openxmlformats.org/officeDocument/2006/relationships/slideLayout" Target="../slideLayouts/slideLayout196.xml"/><Relationship Id="rId5" Type="http://schemas.openxmlformats.org/officeDocument/2006/relationships/slideLayout" Target="../slideLayouts/slideLayout195.xml"/><Relationship Id="rId10" Type="http://schemas.openxmlformats.org/officeDocument/2006/relationships/theme" Target="../theme/theme14.xml"/><Relationship Id="rId4" Type="http://schemas.openxmlformats.org/officeDocument/2006/relationships/slideLayout" Target="../slideLayouts/slideLayout194.xml"/><Relationship Id="rId9" Type="http://schemas.openxmlformats.org/officeDocument/2006/relationships/slideLayout" Target="../slideLayouts/slideLayout199.xml"/></Relationships>
</file>

<file path=ppt/slideMasters/_rels/slideMaster15.xml.rels><?xml version="1.0" encoding="UTF-8" standalone="yes"?>
<Relationships xmlns="http://schemas.openxmlformats.org/package/2006/relationships"><Relationship Id="rId8" Type="http://schemas.openxmlformats.org/officeDocument/2006/relationships/slideLayout" Target="../slideLayouts/slideLayout207.xml"/><Relationship Id="rId13" Type="http://schemas.openxmlformats.org/officeDocument/2006/relationships/theme" Target="../theme/theme15.xml"/><Relationship Id="rId3" Type="http://schemas.openxmlformats.org/officeDocument/2006/relationships/slideLayout" Target="../slideLayouts/slideLayout202.xml"/><Relationship Id="rId7" Type="http://schemas.openxmlformats.org/officeDocument/2006/relationships/slideLayout" Target="../slideLayouts/slideLayout206.xml"/><Relationship Id="rId12" Type="http://schemas.openxmlformats.org/officeDocument/2006/relationships/slideLayout" Target="../slideLayouts/slideLayout211.xml"/><Relationship Id="rId2" Type="http://schemas.openxmlformats.org/officeDocument/2006/relationships/slideLayout" Target="../slideLayouts/slideLayout201.xml"/><Relationship Id="rId1" Type="http://schemas.openxmlformats.org/officeDocument/2006/relationships/slideLayout" Target="../slideLayouts/slideLayout200.xml"/><Relationship Id="rId6" Type="http://schemas.openxmlformats.org/officeDocument/2006/relationships/slideLayout" Target="../slideLayouts/slideLayout205.xml"/><Relationship Id="rId11" Type="http://schemas.openxmlformats.org/officeDocument/2006/relationships/slideLayout" Target="../slideLayouts/slideLayout210.xml"/><Relationship Id="rId5" Type="http://schemas.openxmlformats.org/officeDocument/2006/relationships/slideLayout" Target="../slideLayouts/slideLayout204.xml"/><Relationship Id="rId10" Type="http://schemas.openxmlformats.org/officeDocument/2006/relationships/slideLayout" Target="../slideLayouts/slideLayout209.xml"/><Relationship Id="rId4" Type="http://schemas.openxmlformats.org/officeDocument/2006/relationships/slideLayout" Target="../slideLayouts/slideLayout203.xml"/><Relationship Id="rId9" Type="http://schemas.openxmlformats.org/officeDocument/2006/relationships/slideLayout" Target="../slideLayouts/slideLayout208.xml"/></Relationships>
</file>

<file path=ppt/slideMasters/_rels/slideMaster16.xml.rels><?xml version="1.0" encoding="UTF-8" standalone="yes"?>
<Relationships xmlns="http://schemas.openxmlformats.org/package/2006/relationships"><Relationship Id="rId8" Type="http://schemas.openxmlformats.org/officeDocument/2006/relationships/slideLayout" Target="../slideLayouts/slideLayout219.xml"/><Relationship Id="rId13" Type="http://schemas.openxmlformats.org/officeDocument/2006/relationships/slideLayout" Target="../slideLayouts/slideLayout224.xml"/><Relationship Id="rId3" Type="http://schemas.openxmlformats.org/officeDocument/2006/relationships/slideLayout" Target="../slideLayouts/slideLayout214.xml"/><Relationship Id="rId7" Type="http://schemas.openxmlformats.org/officeDocument/2006/relationships/slideLayout" Target="../slideLayouts/slideLayout218.xml"/><Relationship Id="rId12" Type="http://schemas.openxmlformats.org/officeDocument/2006/relationships/slideLayout" Target="../slideLayouts/slideLayout223.xml"/><Relationship Id="rId2" Type="http://schemas.openxmlformats.org/officeDocument/2006/relationships/slideLayout" Target="../slideLayouts/slideLayout213.xml"/><Relationship Id="rId1" Type="http://schemas.openxmlformats.org/officeDocument/2006/relationships/slideLayout" Target="../slideLayouts/slideLayout212.xml"/><Relationship Id="rId6" Type="http://schemas.openxmlformats.org/officeDocument/2006/relationships/slideLayout" Target="../slideLayouts/slideLayout217.xml"/><Relationship Id="rId11" Type="http://schemas.openxmlformats.org/officeDocument/2006/relationships/slideLayout" Target="../slideLayouts/slideLayout222.xml"/><Relationship Id="rId5" Type="http://schemas.openxmlformats.org/officeDocument/2006/relationships/slideLayout" Target="../slideLayouts/slideLayout216.xml"/><Relationship Id="rId10" Type="http://schemas.openxmlformats.org/officeDocument/2006/relationships/slideLayout" Target="../slideLayouts/slideLayout221.xml"/><Relationship Id="rId4" Type="http://schemas.openxmlformats.org/officeDocument/2006/relationships/slideLayout" Target="../slideLayouts/slideLayout215.xml"/><Relationship Id="rId9" Type="http://schemas.openxmlformats.org/officeDocument/2006/relationships/slideLayout" Target="../slideLayouts/slideLayout220.xml"/><Relationship Id="rId14" Type="http://schemas.openxmlformats.org/officeDocument/2006/relationships/theme" Target="../theme/theme16.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18" Type="http://schemas.openxmlformats.org/officeDocument/2006/relationships/slideLayout" Target="../slideLayouts/slideLayout36.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slideLayout" Target="../slideLayouts/slideLayout35.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20" Type="http://schemas.openxmlformats.org/officeDocument/2006/relationships/theme" Target="../theme/theme3.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19" Type="http://schemas.openxmlformats.org/officeDocument/2006/relationships/slideLayout" Target="../slideLayouts/slideLayout37.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5.xml"/><Relationship Id="rId13" Type="http://schemas.openxmlformats.org/officeDocument/2006/relationships/slideLayout" Target="../slideLayouts/slideLayout50.xml"/><Relationship Id="rId18" Type="http://schemas.openxmlformats.org/officeDocument/2006/relationships/slideLayout" Target="../slideLayouts/slideLayout55.xml"/><Relationship Id="rId3" Type="http://schemas.openxmlformats.org/officeDocument/2006/relationships/slideLayout" Target="../slideLayouts/slideLayout40.xml"/><Relationship Id="rId21" Type="http://schemas.openxmlformats.org/officeDocument/2006/relationships/theme" Target="../theme/theme4.xml"/><Relationship Id="rId7" Type="http://schemas.openxmlformats.org/officeDocument/2006/relationships/slideLayout" Target="../slideLayouts/slideLayout44.xml"/><Relationship Id="rId12" Type="http://schemas.openxmlformats.org/officeDocument/2006/relationships/slideLayout" Target="../slideLayouts/slideLayout49.xml"/><Relationship Id="rId17" Type="http://schemas.openxmlformats.org/officeDocument/2006/relationships/slideLayout" Target="../slideLayouts/slideLayout54.xml"/><Relationship Id="rId2" Type="http://schemas.openxmlformats.org/officeDocument/2006/relationships/slideLayout" Target="../slideLayouts/slideLayout39.xml"/><Relationship Id="rId16" Type="http://schemas.openxmlformats.org/officeDocument/2006/relationships/slideLayout" Target="../slideLayouts/slideLayout53.xml"/><Relationship Id="rId20" Type="http://schemas.openxmlformats.org/officeDocument/2006/relationships/slideLayout" Target="../slideLayouts/slideLayout57.xml"/><Relationship Id="rId1" Type="http://schemas.openxmlformats.org/officeDocument/2006/relationships/slideLayout" Target="../slideLayouts/slideLayout38.xml"/><Relationship Id="rId6" Type="http://schemas.openxmlformats.org/officeDocument/2006/relationships/slideLayout" Target="../slideLayouts/slideLayout43.xml"/><Relationship Id="rId11" Type="http://schemas.openxmlformats.org/officeDocument/2006/relationships/slideLayout" Target="../slideLayouts/slideLayout48.xml"/><Relationship Id="rId5" Type="http://schemas.openxmlformats.org/officeDocument/2006/relationships/slideLayout" Target="../slideLayouts/slideLayout42.xml"/><Relationship Id="rId15" Type="http://schemas.openxmlformats.org/officeDocument/2006/relationships/slideLayout" Target="../slideLayouts/slideLayout52.xml"/><Relationship Id="rId10" Type="http://schemas.openxmlformats.org/officeDocument/2006/relationships/slideLayout" Target="../slideLayouts/slideLayout47.xml"/><Relationship Id="rId19" Type="http://schemas.openxmlformats.org/officeDocument/2006/relationships/slideLayout" Target="../slideLayouts/slideLayout56.xml"/><Relationship Id="rId4" Type="http://schemas.openxmlformats.org/officeDocument/2006/relationships/slideLayout" Target="../slideLayouts/slideLayout41.xml"/><Relationship Id="rId9" Type="http://schemas.openxmlformats.org/officeDocument/2006/relationships/slideLayout" Target="../slideLayouts/slideLayout46.xml"/><Relationship Id="rId14" Type="http://schemas.openxmlformats.org/officeDocument/2006/relationships/slideLayout" Target="../slideLayouts/slideLayout51.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5.xml"/><Relationship Id="rId13" Type="http://schemas.openxmlformats.org/officeDocument/2006/relationships/theme" Target="../theme/theme5.xml"/><Relationship Id="rId3" Type="http://schemas.openxmlformats.org/officeDocument/2006/relationships/slideLayout" Target="../slideLayouts/slideLayout60.xml"/><Relationship Id="rId7" Type="http://schemas.openxmlformats.org/officeDocument/2006/relationships/slideLayout" Target="../slideLayouts/slideLayout64.xml"/><Relationship Id="rId12" Type="http://schemas.openxmlformats.org/officeDocument/2006/relationships/slideLayout" Target="../slideLayouts/slideLayout69.xml"/><Relationship Id="rId2" Type="http://schemas.openxmlformats.org/officeDocument/2006/relationships/slideLayout" Target="../slideLayouts/slideLayout59.xml"/><Relationship Id="rId1" Type="http://schemas.openxmlformats.org/officeDocument/2006/relationships/slideLayout" Target="../slideLayouts/slideLayout58.xml"/><Relationship Id="rId6" Type="http://schemas.openxmlformats.org/officeDocument/2006/relationships/slideLayout" Target="../slideLayouts/slideLayout63.xml"/><Relationship Id="rId11" Type="http://schemas.openxmlformats.org/officeDocument/2006/relationships/slideLayout" Target="../slideLayouts/slideLayout68.xml"/><Relationship Id="rId5" Type="http://schemas.openxmlformats.org/officeDocument/2006/relationships/slideLayout" Target="../slideLayouts/slideLayout62.xml"/><Relationship Id="rId10" Type="http://schemas.openxmlformats.org/officeDocument/2006/relationships/slideLayout" Target="../slideLayouts/slideLayout67.xml"/><Relationship Id="rId4" Type="http://schemas.openxmlformats.org/officeDocument/2006/relationships/slideLayout" Target="../slideLayouts/slideLayout61.xml"/><Relationship Id="rId9" Type="http://schemas.openxmlformats.org/officeDocument/2006/relationships/slideLayout" Target="../slideLayouts/slideLayout66.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7.xml"/><Relationship Id="rId13" Type="http://schemas.openxmlformats.org/officeDocument/2006/relationships/slideLayout" Target="../slideLayouts/slideLayout82.xml"/><Relationship Id="rId18" Type="http://schemas.openxmlformats.org/officeDocument/2006/relationships/slideLayout" Target="../slideLayouts/slideLayout87.xml"/><Relationship Id="rId3" Type="http://schemas.openxmlformats.org/officeDocument/2006/relationships/slideLayout" Target="../slideLayouts/slideLayout72.xml"/><Relationship Id="rId7" Type="http://schemas.openxmlformats.org/officeDocument/2006/relationships/slideLayout" Target="../slideLayouts/slideLayout76.xml"/><Relationship Id="rId12" Type="http://schemas.openxmlformats.org/officeDocument/2006/relationships/slideLayout" Target="../slideLayouts/slideLayout81.xml"/><Relationship Id="rId17" Type="http://schemas.openxmlformats.org/officeDocument/2006/relationships/slideLayout" Target="../slideLayouts/slideLayout86.xml"/><Relationship Id="rId2" Type="http://schemas.openxmlformats.org/officeDocument/2006/relationships/slideLayout" Target="../slideLayouts/slideLayout71.xml"/><Relationship Id="rId16" Type="http://schemas.openxmlformats.org/officeDocument/2006/relationships/slideLayout" Target="../slideLayouts/slideLayout85.xml"/><Relationship Id="rId20" Type="http://schemas.openxmlformats.org/officeDocument/2006/relationships/theme" Target="../theme/theme6.xml"/><Relationship Id="rId1" Type="http://schemas.openxmlformats.org/officeDocument/2006/relationships/slideLayout" Target="../slideLayouts/slideLayout70.xml"/><Relationship Id="rId6" Type="http://schemas.openxmlformats.org/officeDocument/2006/relationships/slideLayout" Target="../slideLayouts/slideLayout75.xml"/><Relationship Id="rId11" Type="http://schemas.openxmlformats.org/officeDocument/2006/relationships/slideLayout" Target="../slideLayouts/slideLayout80.xml"/><Relationship Id="rId5" Type="http://schemas.openxmlformats.org/officeDocument/2006/relationships/slideLayout" Target="../slideLayouts/slideLayout74.xml"/><Relationship Id="rId15" Type="http://schemas.openxmlformats.org/officeDocument/2006/relationships/slideLayout" Target="../slideLayouts/slideLayout84.xml"/><Relationship Id="rId10" Type="http://schemas.openxmlformats.org/officeDocument/2006/relationships/slideLayout" Target="../slideLayouts/slideLayout79.xml"/><Relationship Id="rId19" Type="http://schemas.openxmlformats.org/officeDocument/2006/relationships/slideLayout" Target="../slideLayouts/slideLayout88.xml"/><Relationship Id="rId4" Type="http://schemas.openxmlformats.org/officeDocument/2006/relationships/slideLayout" Target="../slideLayouts/slideLayout73.xml"/><Relationship Id="rId9" Type="http://schemas.openxmlformats.org/officeDocument/2006/relationships/slideLayout" Target="../slideLayouts/slideLayout78.xml"/><Relationship Id="rId14" Type="http://schemas.openxmlformats.org/officeDocument/2006/relationships/slideLayout" Target="../slideLayouts/slideLayout83.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6.xml"/><Relationship Id="rId13" Type="http://schemas.openxmlformats.org/officeDocument/2006/relationships/slideLayout" Target="../slideLayouts/slideLayout101.xml"/><Relationship Id="rId18" Type="http://schemas.openxmlformats.org/officeDocument/2006/relationships/slideLayout" Target="../slideLayouts/slideLayout106.xml"/><Relationship Id="rId3" Type="http://schemas.openxmlformats.org/officeDocument/2006/relationships/slideLayout" Target="../slideLayouts/slideLayout91.xml"/><Relationship Id="rId7" Type="http://schemas.openxmlformats.org/officeDocument/2006/relationships/slideLayout" Target="../slideLayouts/slideLayout95.xml"/><Relationship Id="rId12" Type="http://schemas.openxmlformats.org/officeDocument/2006/relationships/slideLayout" Target="../slideLayouts/slideLayout100.xml"/><Relationship Id="rId17" Type="http://schemas.openxmlformats.org/officeDocument/2006/relationships/slideLayout" Target="../slideLayouts/slideLayout105.xml"/><Relationship Id="rId2" Type="http://schemas.openxmlformats.org/officeDocument/2006/relationships/slideLayout" Target="../slideLayouts/slideLayout90.xml"/><Relationship Id="rId16" Type="http://schemas.openxmlformats.org/officeDocument/2006/relationships/slideLayout" Target="../slideLayouts/slideLayout104.xml"/><Relationship Id="rId1" Type="http://schemas.openxmlformats.org/officeDocument/2006/relationships/slideLayout" Target="../slideLayouts/slideLayout89.xml"/><Relationship Id="rId6" Type="http://schemas.openxmlformats.org/officeDocument/2006/relationships/slideLayout" Target="../slideLayouts/slideLayout94.xml"/><Relationship Id="rId11" Type="http://schemas.openxmlformats.org/officeDocument/2006/relationships/slideLayout" Target="../slideLayouts/slideLayout99.xml"/><Relationship Id="rId5" Type="http://schemas.openxmlformats.org/officeDocument/2006/relationships/slideLayout" Target="../slideLayouts/slideLayout93.xml"/><Relationship Id="rId15" Type="http://schemas.openxmlformats.org/officeDocument/2006/relationships/slideLayout" Target="../slideLayouts/slideLayout103.xml"/><Relationship Id="rId10" Type="http://schemas.openxmlformats.org/officeDocument/2006/relationships/slideLayout" Target="../slideLayouts/slideLayout98.xml"/><Relationship Id="rId19" Type="http://schemas.openxmlformats.org/officeDocument/2006/relationships/theme" Target="../theme/theme7.xml"/><Relationship Id="rId4" Type="http://schemas.openxmlformats.org/officeDocument/2006/relationships/slideLayout" Target="../slideLayouts/slideLayout92.xml"/><Relationship Id="rId9" Type="http://schemas.openxmlformats.org/officeDocument/2006/relationships/slideLayout" Target="../slideLayouts/slideLayout97.xml"/><Relationship Id="rId14" Type="http://schemas.openxmlformats.org/officeDocument/2006/relationships/slideLayout" Target="../slideLayouts/slideLayout102.xml"/></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14.xml"/><Relationship Id="rId13" Type="http://schemas.openxmlformats.org/officeDocument/2006/relationships/theme" Target="../theme/theme8.xml"/><Relationship Id="rId3" Type="http://schemas.openxmlformats.org/officeDocument/2006/relationships/slideLayout" Target="../slideLayouts/slideLayout109.xml"/><Relationship Id="rId7" Type="http://schemas.openxmlformats.org/officeDocument/2006/relationships/slideLayout" Target="../slideLayouts/slideLayout113.xml"/><Relationship Id="rId12" Type="http://schemas.openxmlformats.org/officeDocument/2006/relationships/slideLayout" Target="../slideLayouts/slideLayout118.xml"/><Relationship Id="rId2" Type="http://schemas.openxmlformats.org/officeDocument/2006/relationships/slideLayout" Target="../slideLayouts/slideLayout108.xml"/><Relationship Id="rId1" Type="http://schemas.openxmlformats.org/officeDocument/2006/relationships/slideLayout" Target="../slideLayouts/slideLayout107.xml"/><Relationship Id="rId6" Type="http://schemas.openxmlformats.org/officeDocument/2006/relationships/slideLayout" Target="../slideLayouts/slideLayout112.xml"/><Relationship Id="rId11" Type="http://schemas.openxmlformats.org/officeDocument/2006/relationships/slideLayout" Target="../slideLayouts/slideLayout117.xml"/><Relationship Id="rId5" Type="http://schemas.openxmlformats.org/officeDocument/2006/relationships/slideLayout" Target="../slideLayouts/slideLayout111.xml"/><Relationship Id="rId10" Type="http://schemas.openxmlformats.org/officeDocument/2006/relationships/slideLayout" Target="../slideLayouts/slideLayout116.xml"/><Relationship Id="rId4" Type="http://schemas.openxmlformats.org/officeDocument/2006/relationships/slideLayout" Target="../slideLayouts/slideLayout110.xml"/><Relationship Id="rId9" Type="http://schemas.openxmlformats.org/officeDocument/2006/relationships/slideLayout" Target="../slideLayouts/slideLayout115.xml"/></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6.xml"/><Relationship Id="rId13" Type="http://schemas.openxmlformats.org/officeDocument/2006/relationships/slideLayout" Target="../slideLayouts/slideLayout131.xml"/><Relationship Id="rId18" Type="http://schemas.openxmlformats.org/officeDocument/2006/relationships/slideLayout" Target="../slideLayouts/slideLayout136.xml"/><Relationship Id="rId3" Type="http://schemas.openxmlformats.org/officeDocument/2006/relationships/slideLayout" Target="../slideLayouts/slideLayout121.xml"/><Relationship Id="rId7" Type="http://schemas.openxmlformats.org/officeDocument/2006/relationships/slideLayout" Target="../slideLayouts/slideLayout125.xml"/><Relationship Id="rId12" Type="http://schemas.openxmlformats.org/officeDocument/2006/relationships/slideLayout" Target="../slideLayouts/slideLayout130.xml"/><Relationship Id="rId17" Type="http://schemas.openxmlformats.org/officeDocument/2006/relationships/slideLayout" Target="../slideLayouts/slideLayout135.xml"/><Relationship Id="rId2" Type="http://schemas.openxmlformats.org/officeDocument/2006/relationships/slideLayout" Target="../slideLayouts/slideLayout120.xml"/><Relationship Id="rId16" Type="http://schemas.openxmlformats.org/officeDocument/2006/relationships/slideLayout" Target="../slideLayouts/slideLayout134.xml"/><Relationship Id="rId1" Type="http://schemas.openxmlformats.org/officeDocument/2006/relationships/slideLayout" Target="../slideLayouts/slideLayout119.xml"/><Relationship Id="rId6" Type="http://schemas.openxmlformats.org/officeDocument/2006/relationships/slideLayout" Target="../slideLayouts/slideLayout124.xml"/><Relationship Id="rId11" Type="http://schemas.openxmlformats.org/officeDocument/2006/relationships/slideLayout" Target="../slideLayouts/slideLayout129.xml"/><Relationship Id="rId5" Type="http://schemas.openxmlformats.org/officeDocument/2006/relationships/slideLayout" Target="../slideLayouts/slideLayout123.xml"/><Relationship Id="rId15" Type="http://schemas.openxmlformats.org/officeDocument/2006/relationships/slideLayout" Target="../slideLayouts/slideLayout133.xml"/><Relationship Id="rId10" Type="http://schemas.openxmlformats.org/officeDocument/2006/relationships/slideLayout" Target="../slideLayouts/slideLayout128.xml"/><Relationship Id="rId19" Type="http://schemas.openxmlformats.org/officeDocument/2006/relationships/theme" Target="../theme/theme9.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14" Type="http://schemas.openxmlformats.org/officeDocument/2006/relationships/slideLayout" Target="../slideLayouts/slideLayout1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15"/>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5"/>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0.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67"/>
        <p:cNvGrpSpPr/>
        <p:nvPr/>
      </p:nvGrpSpPr>
      <p:grpSpPr>
        <a:xfrm>
          <a:off x="0" y="0"/>
          <a:ext cx="0" cy="0"/>
          <a:chOff x="0" y="0"/>
          <a:chExt cx="0" cy="0"/>
        </a:xfrm>
      </p:grpSpPr>
      <p:sp>
        <p:nvSpPr>
          <p:cNvPr id="568" name="Google Shape;568;gb965c7571a_3_678"/>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569" name="Google Shape;569;gb965c7571a_3_678"/>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794" r:id="rId1"/>
    <p:sldLayoutId id="2147483795" r:id="rId2"/>
    <p:sldLayoutId id="2147483796" r:id="rId3"/>
    <p:sldLayoutId id="2147483797" r:id="rId4"/>
    <p:sldLayoutId id="2147483798" r:id="rId5"/>
    <p:sldLayoutId id="2147483799" r:id="rId6"/>
    <p:sldLayoutId id="2147483800" r:id="rId7"/>
    <p:sldLayoutId id="2147483801" r:id="rId8"/>
    <p:sldLayoutId id="2147483802" r:id="rId9"/>
    <p:sldLayoutId id="2147483803" r:id="rId10"/>
    <p:sldLayoutId id="2147483804"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23"/>
        <p:cNvGrpSpPr/>
        <p:nvPr/>
      </p:nvGrpSpPr>
      <p:grpSpPr>
        <a:xfrm>
          <a:off x="0" y="0"/>
          <a:ext cx="0" cy="0"/>
          <a:chOff x="0" y="0"/>
          <a:chExt cx="0" cy="0"/>
        </a:xfrm>
      </p:grpSpPr>
      <p:sp>
        <p:nvSpPr>
          <p:cNvPr id="624" name="Google Shape;624;gb965c7571a_3_794"/>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25" name="Google Shape;625;gb965c7571a_3_794"/>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806" r:id="rId1"/>
    <p:sldLayoutId id="2147483807" r:id="rId2"/>
    <p:sldLayoutId id="2147483808" r:id="rId3"/>
    <p:sldLayoutId id="2147483809" r:id="rId4"/>
    <p:sldLayoutId id="2147483810" r:id="rId5"/>
    <p:sldLayoutId id="2147483811" r:id="rId6"/>
    <p:sldLayoutId id="2147483812" r:id="rId7"/>
    <p:sldLayoutId id="2147483813" r:id="rId8"/>
    <p:sldLayoutId id="2147483814" r:id="rId9"/>
    <p:sldLayoutId id="2147483815" r:id="rId10"/>
    <p:sldLayoutId id="2147483816" r:id="rId11"/>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679"/>
        <p:cNvGrpSpPr/>
        <p:nvPr/>
      </p:nvGrpSpPr>
      <p:grpSpPr>
        <a:xfrm>
          <a:off x="0" y="0"/>
          <a:ext cx="0" cy="0"/>
          <a:chOff x="0" y="0"/>
          <a:chExt cx="0" cy="0"/>
        </a:xfrm>
      </p:grpSpPr>
      <p:sp>
        <p:nvSpPr>
          <p:cNvPr id="680" name="Google Shape;680;gcf07e9b0b2_1_475"/>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681" name="Google Shape;681;gcf07e9b0b2_1_475"/>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818" r:id="rId1"/>
    <p:sldLayoutId id="2147483819" r:id="rId2"/>
    <p:sldLayoutId id="2147483820" r:id="rId3"/>
    <p:sldLayoutId id="2147483821" r:id="rId4"/>
    <p:sldLayoutId id="2147483822" r:id="rId5"/>
    <p:sldLayoutId id="2147483823" r:id="rId6"/>
    <p:sldLayoutId id="2147483824" r:id="rId7"/>
    <p:sldLayoutId id="2147483825" r:id="rId8"/>
    <p:sldLayoutId id="2147483826" r:id="rId9"/>
    <p:sldLayoutId id="2147483827" r:id="rId10"/>
    <p:sldLayoutId id="2147483828" r:id="rId11"/>
    <p:sldLayoutId id="2147483829" r:id="rId12"/>
    <p:sldLayoutId id="2147483830" r:id="rId13"/>
    <p:sldLayoutId id="2147483831" r:id="rId14"/>
    <p:sldLayoutId id="2147483832" r:id="rId15"/>
    <p:sldLayoutId id="2147483833"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741"/>
        <p:cNvGrpSpPr/>
        <p:nvPr/>
      </p:nvGrpSpPr>
      <p:grpSpPr>
        <a:xfrm>
          <a:off x="0" y="0"/>
          <a:ext cx="0" cy="0"/>
          <a:chOff x="0" y="0"/>
          <a:chExt cx="0" cy="0"/>
        </a:xfrm>
      </p:grpSpPr>
      <p:sp>
        <p:nvSpPr>
          <p:cNvPr id="742" name="Google Shape;742;gd9fd9c4af7_1_320"/>
          <p:cNvSpPr txBox="1">
            <a:spLocks noGrp="1"/>
          </p:cNvSpPr>
          <p:nvPr>
            <p:ph type="title"/>
          </p:nvPr>
        </p:nvSpPr>
        <p:spPr>
          <a:xfrm>
            <a:off x="457200" y="457200"/>
            <a:ext cx="112473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743" name="Google Shape;743;gd9fd9c4af7_1_320"/>
          <p:cNvSpPr txBox="1">
            <a:spLocks noGrp="1"/>
          </p:cNvSpPr>
          <p:nvPr>
            <p:ph type="body" idx="1"/>
          </p:nvPr>
        </p:nvSpPr>
        <p:spPr>
          <a:xfrm>
            <a:off x="457200" y="1920240"/>
            <a:ext cx="112473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835" r:id="rId1"/>
    <p:sldLayoutId id="2147483836" r:id="rId2"/>
    <p:sldLayoutId id="2147483837" r:id="rId3"/>
    <p:sldLayoutId id="2147483838" r:id="rId4"/>
    <p:sldLayoutId id="2147483839" r:id="rId5"/>
    <p:sldLayoutId id="2147483840" r:id="rId6"/>
    <p:sldLayoutId id="2147483841" r:id="rId7"/>
    <p:sldLayoutId id="2147483842" r:id="rId8"/>
    <p:sldLayoutId id="2147483843" r:id="rId9"/>
    <p:sldLayoutId id="2147483844" r:id="rId10"/>
    <p:sldLayoutId id="2147483845" r:id="rId11"/>
    <p:sldLayoutId id="2147483846" r:id="rId12"/>
    <p:sldLayoutId id="2147483847" r:id="rId13"/>
    <p:sldLayoutId id="2147483848" r:id="rId14"/>
    <p:sldLayoutId id="2147483849" r:id="rId15"/>
    <p:sldLayoutId id="2147483850" r:id="rId16"/>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03"/>
        <p:cNvGrpSpPr/>
        <p:nvPr/>
      </p:nvGrpSpPr>
      <p:grpSpPr>
        <a:xfrm>
          <a:off x="0" y="0"/>
          <a:ext cx="0" cy="0"/>
          <a:chOff x="0" y="0"/>
          <a:chExt cx="0" cy="0"/>
        </a:xfrm>
      </p:grpSpPr>
      <p:sp>
        <p:nvSpPr>
          <p:cNvPr id="804" name="Google Shape;804;gb8106bbbb4_2_146"/>
          <p:cNvSpPr txBox="1">
            <a:spLocks noGrp="1"/>
          </p:cNvSpPr>
          <p:nvPr>
            <p:ph type="title"/>
          </p:nvPr>
        </p:nvSpPr>
        <p:spPr>
          <a:xfrm>
            <a:off x="616933" y="399667"/>
            <a:ext cx="10906800" cy="6075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chemeClr val="lt1"/>
              </a:buClr>
              <a:buSzPts val="4000"/>
              <a:buFont typeface="Century Gothic"/>
              <a:buNone/>
              <a:defRPr sz="4000" b="0" i="0" u="none" strike="noStrike" cap="none">
                <a:solidFill>
                  <a:schemeClr val="lt1"/>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805" name="Google Shape;805;gb8106bbbb4_2_146"/>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852" r:id="rId1"/>
    <p:sldLayoutId id="2147483853" r:id="rId2"/>
    <p:sldLayoutId id="2147483854" r:id="rId3"/>
    <p:sldLayoutId id="2147483855" r:id="rId4"/>
    <p:sldLayoutId id="2147483856" r:id="rId5"/>
    <p:sldLayoutId id="2147483857" r:id="rId6"/>
    <p:sldLayoutId id="2147483858" r:id="rId7"/>
    <p:sldLayoutId id="2147483859" r:id="rId8"/>
    <p:sldLayoutId id="2147483860" r:id="rId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1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849"/>
        <p:cNvGrpSpPr/>
        <p:nvPr/>
      </p:nvGrpSpPr>
      <p:grpSpPr>
        <a:xfrm>
          <a:off x="0" y="0"/>
          <a:ext cx="0" cy="0"/>
          <a:chOff x="0" y="0"/>
          <a:chExt cx="0" cy="0"/>
        </a:xfrm>
      </p:grpSpPr>
      <p:sp>
        <p:nvSpPr>
          <p:cNvPr id="850" name="Google Shape;850;g103351f427f_0_59"/>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851" name="Google Shape;851;g103351f427f_0_59"/>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852" name="Google Shape;852;g103351f427f_0_5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862" r:id="rId1"/>
    <p:sldLayoutId id="2147483863" r:id="rId2"/>
    <p:sldLayoutId id="2147483864" r:id="rId3"/>
    <p:sldLayoutId id="2147483865" r:id="rId4"/>
    <p:sldLayoutId id="2147483866" r:id="rId5"/>
    <p:sldLayoutId id="2147483867" r:id="rId6"/>
    <p:sldLayoutId id="2147483868" r:id="rId7"/>
    <p:sldLayoutId id="2147483869" r:id="rId8"/>
    <p:sldLayoutId id="2147483870" r:id="rId9"/>
    <p:sldLayoutId id="2147483871" r:id="rId10"/>
    <p:sldLayoutId id="2147483872" r:id="rId11"/>
    <p:sldLayoutId id="21474838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98"/>
        <p:cNvGrpSpPr/>
        <p:nvPr/>
      </p:nvGrpSpPr>
      <p:grpSpPr>
        <a:xfrm>
          <a:off x="0" y="0"/>
          <a:ext cx="0" cy="0"/>
          <a:chOff x="0" y="0"/>
          <a:chExt cx="0" cy="0"/>
        </a:xfrm>
      </p:grpSpPr>
      <p:sp>
        <p:nvSpPr>
          <p:cNvPr id="899" name="Google Shape;899;g105aabaaf14_0_86"/>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900" name="Google Shape;900;g105aabaaf14_0_86"/>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875" r:id="rId1"/>
    <p:sldLayoutId id="2147483876" r:id="rId2"/>
    <p:sldLayoutId id="2147483877" r:id="rId3"/>
    <p:sldLayoutId id="2147483878" r:id="rId4"/>
    <p:sldLayoutId id="2147483879" r:id="rId5"/>
    <p:sldLayoutId id="2147483880" r:id="rId6"/>
    <p:sldLayoutId id="2147483881" r:id="rId7"/>
    <p:sldLayoutId id="2147483882" r:id="rId8"/>
    <p:sldLayoutId id="2147483883" r:id="rId9"/>
    <p:sldLayoutId id="2147483884" r:id="rId10"/>
    <p:sldLayoutId id="2147483885" r:id="rId11"/>
    <p:sldLayoutId id="2147483886" r:id="rId12"/>
    <p:sldLayoutId id="2147483887" r:id="rId13"/>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dk1"/>
        </a:solidFill>
        <a:effectLst/>
      </p:bgPr>
    </p:bg>
    <p:spTree>
      <p:nvGrpSpPr>
        <p:cNvPr id="1" name="Shape 71"/>
        <p:cNvGrpSpPr/>
        <p:nvPr/>
      </p:nvGrpSpPr>
      <p:grpSpPr>
        <a:xfrm>
          <a:off x="0" y="0"/>
          <a:ext cx="0" cy="0"/>
          <a:chOff x="0" y="0"/>
          <a:chExt cx="0" cy="0"/>
        </a:xfrm>
      </p:grpSpPr>
      <p:sp>
        <p:nvSpPr>
          <p:cNvPr id="72" name="Google Shape;72;g853aa9c232_6_89"/>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3" name="Google Shape;73;g853aa9c232_6_89"/>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lt1"/>
              </a:buClr>
              <a:buSzPts val="2400"/>
              <a:buFont typeface="Arial"/>
              <a:buChar char="•"/>
              <a:defRPr sz="2400" b="0" i="0" u="none" strike="noStrike" cap="none">
                <a:solidFill>
                  <a:schemeClr val="lt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lt1"/>
              </a:buClr>
              <a:buSzPts val="2000"/>
              <a:buFont typeface="Arial"/>
              <a:buChar char="•"/>
              <a:defRPr sz="2000" b="0" i="0" u="none" strike="noStrike" cap="none">
                <a:solidFill>
                  <a:schemeClr val="lt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lt1"/>
              </a:buClr>
              <a:buSzPts val="1800"/>
              <a:buFont typeface="Arial"/>
              <a:buChar char="•"/>
              <a:defRPr sz="1800" b="0" i="0" u="none" strike="noStrike" cap="none">
                <a:solidFill>
                  <a:schemeClr val="lt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66" r:id="rId1"/>
    <p:sldLayoutId id="2147483667" r:id="rId2"/>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82"/>
        <p:cNvGrpSpPr/>
        <p:nvPr/>
      </p:nvGrpSpPr>
      <p:grpSpPr>
        <a:xfrm>
          <a:off x="0" y="0"/>
          <a:ext cx="0" cy="0"/>
          <a:chOff x="0" y="0"/>
          <a:chExt cx="0" cy="0"/>
        </a:xfrm>
      </p:grpSpPr>
      <p:sp>
        <p:nvSpPr>
          <p:cNvPr id="83" name="Google Shape;83;p18"/>
          <p:cNvSpPr txBox="1">
            <a:spLocks noGrp="1"/>
          </p:cNvSpPr>
          <p:nvPr>
            <p:ph type="title"/>
          </p:nvPr>
        </p:nvSpPr>
        <p:spPr>
          <a:xfrm>
            <a:off x="457200" y="457200"/>
            <a:ext cx="11247120" cy="128016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84" name="Google Shape;84;p18"/>
          <p:cNvSpPr txBox="1">
            <a:spLocks noGrp="1"/>
          </p:cNvSpPr>
          <p:nvPr>
            <p:ph type="body" idx="1"/>
          </p:nvPr>
        </p:nvSpPr>
        <p:spPr>
          <a:xfrm>
            <a:off x="457200" y="1920240"/>
            <a:ext cx="11247120" cy="4526280"/>
          </a:xfrm>
          <a:prstGeom prst="rect">
            <a:avLst/>
          </a:prstGeom>
          <a:noFill/>
          <a:ln>
            <a:noFill/>
          </a:ln>
        </p:spPr>
        <p:txBody>
          <a:bodyPr spcFirstLastPara="1" wrap="square" lIns="0" tIns="0" rIns="0" bIns="0" anchor="t" anchorCtr="0">
            <a:norm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 id="2147483685" r:id="rId17"/>
    <p:sldLayoutId id="2147483686" r:id="rId18"/>
    <p:sldLayoutId id="2147483687" r:id="rId1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145"/>
        <p:cNvGrpSpPr/>
        <p:nvPr/>
      </p:nvGrpSpPr>
      <p:grpSpPr>
        <a:xfrm>
          <a:off x="0" y="0"/>
          <a:ext cx="0" cy="0"/>
          <a:chOff x="0" y="0"/>
          <a:chExt cx="0" cy="0"/>
        </a:xfrm>
      </p:grpSpPr>
      <p:sp>
        <p:nvSpPr>
          <p:cNvPr id="146" name="Google Shape;146;gaf08894b2b_0_418"/>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lvl="1" rtl="0">
              <a:spcBef>
                <a:spcPts val="0"/>
              </a:spcBef>
              <a:spcAft>
                <a:spcPts val="0"/>
              </a:spcAft>
              <a:buSzPts val="1500"/>
              <a:buNone/>
              <a:defRPr sz="1900"/>
            </a:lvl2pPr>
            <a:lvl3pPr lvl="2" rtl="0">
              <a:spcBef>
                <a:spcPts val="0"/>
              </a:spcBef>
              <a:spcAft>
                <a:spcPts val="0"/>
              </a:spcAft>
              <a:buSzPts val="1500"/>
              <a:buNone/>
              <a:defRPr sz="1900"/>
            </a:lvl3pPr>
            <a:lvl4pPr lvl="3" rtl="0">
              <a:spcBef>
                <a:spcPts val="0"/>
              </a:spcBef>
              <a:spcAft>
                <a:spcPts val="0"/>
              </a:spcAft>
              <a:buSzPts val="1500"/>
              <a:buNone/>
              <a:defRPr sz="1900"/>
            </a:lvl4pPr>
            <a:lvl5pPr lvl="4" rtl="0">
              <a:spcBef>
                <a:spcPts val="0"/>
              </a:spcBef>
              <a:spcAft>
                <a:spcPts val="0"/>
              </a:spcAft>
              <a:buSzPts val="1500"/>
              <a:buNone/>
              <a:defRPr sz="1900"/>
            </a:lvl5pPr>
            <a:lvl6pPr lvl="5" rtl="0">
              <a:spcBef>
                <a:spcPts val="0"/>
              </a:spcBef>
              <a:spcAft>
                <a:spcPts val="0"/>
              </a:spcAft>
              <a:buSzPts val="1500"/>
              <a:buNone/>
              <a:defRPr sz="1900"/>
            </a:lvl6pPr>
            <a:lvl7pPr lvl="6" rtl="0">
              <a:spcBef>
                <a:spcPts val="0"/>
              </a:spcBef>
              <a:spcAft>
                <a:spcPts val="0"/>
              </a:spcAft>
              <a:buSzPts val="1500"/>
              <a:buNone/>
              <a:defRPr sz="1900"/>
            </a:lvl7pPr>
            <a:lvl8pPr lvl="7" rtl="0">
              <a:spcBef>
                <a:spcPts val="0"/>
              </a:spcBef>
              <a:spcAft>
                <a:spcPts val="0"/>
              </a:spcAft>
              <a:buSzPts val="1500"/>
              <a:buNone/>
              <a:defRPr sz="1900"/>
            </a:lvl8pPr>
            <a:lvl9pPr lvl="8" rtl="0">
              <a:spcBef>
                <a:spcPts val="0"/>
              </a:spcBef>
              <a:spcAft>
                <a:spcPts val="0"/>
              </a:spcAft>
              <a:buSzPts val="1500"/>
              <a:buNone/>
              <a:defRPr sz="1900"/>
            </a:lvl9pPr>
          </a:lstStyle>
          <a:p>
            <a:endParaRPr/>
          </a:p>
        </p:txBody>
      </p:sp>
      <p:sp>
        <p:nvSpPr>
          <p:cNvPr id="147" name="Google Shape;147;gaf08894b2b_0_418"/>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689" r:id="rId1"/>
    <p:sldLayoutId id="2147483690" r:id="rId2"/>
    <p:sldLayoutId id="2147483691" r:id="rId3"/>
    <p:sldLayoutId id="2147483692" r:id="rId4"/>
    <p:sldLayoutId id="2147483693" r:id="rId5"/>
    <p:sldLayoutId id="2147483694" r:id="rId6"/>
    <p:sldLayoutId id="2147483695" r:id="rId7"/>
    <p:sldLayoutId id="2147483696" r:id="rId8"/>
    <p:sldLayoutId id="2147483697" r:id="rId9"/>
    <p:sldLayoutId id="2147483698" r:id="rId10"/>
    <p:sldLayoutId id="2147483699" r:id="rId11"/>
    <p:sldLayoutId id="2147483700" r:id="rId12"/>
    <p:sldLayoutId id="2147483701" r:id="rId13"/>
    <p:sldLayoutId id="2147483702" r:id="rId14"/>
    <p:sldLayoutId id="2147483703" r:id="rId15"/>
    <p:sldLayoutId id="2147483704" r:id="rId16"/>
    <p:sldLayoutId id="2147483705" r:id="rId17"/>
    <p:sldLayoutId id="2147483706" r:id="rId18"/>
    <p:sldLayoutId id="2147483707" r:id="rId19"/>
    <p:sldLayoutId id="2147483708" r:id="rId20"/>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5.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246"/>
        <p:cNvGrpSpPr/>
        <p:nvPr/>
      </p:nvGrpSpPr>
      <p:grpSpPr>
        <a:xfrm>
          <a:off x="0" y="0"/>
          <a:ext cx="0" cy="0"/>
          <a:chOff x="0" y="0"/>
          <a:chExt cx="0" cy="0"/>
        </a:xfrm>
      </p:grpSpPr>
      <p:sp>
        <p:nvSpPr>
          <p:cNvPr id="247" name="Google Shape;247;gb3fc646f3c_0_59"/>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248" name="Google Shape;248;gb3fc646f3c_0_59"/>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2100"/>
              </a:spcBef>
              <a:spcAft>
                <a:spcPts val="0"/>
              </a:spcAft>
              <a:buClr>
                <a:schemeClr val="dk2"/>
              </a:buClr>
              <a:buSzPts val="1900"/>
              <a:buChar char="○"/>
              <a:defRPr sz="1900">
                <a:solidFill>
                  <a:schemeClr val="dk2"/>
                </a:solidFill>
              </a:defRPr>
            </a:lvl2pPr>
            <a:lvl3pPr marL="1371600" lvl="2" indent="-349250" rtl="0">
              <a:lnSpc>
                <a:spcPct val="115000"/>
              </a:lnSpc>
              <a:spcBef>
                <a:spcPts val="2100"/>
              </a:spcBef>
              <a:spcAft>
                <a:spcPts val="0"/>
              </a:spcAft>
              <a:buClr>
                <a:schemeClr val="dk2"/>
              </a:buClr>
              <a:buSzPts val="1900"/>
              <a:buChar char="■"/>
              <a:defRPr sz="1900">
                <a:solidFill>
                  <a:schemeClr val="dk2"/>
                </a:solidFill>
              </a:defRPr>
            </a:lvl3pPr>
            <a:lvl4pPr marL="1828800" lvl="3" indent="-349250" rtl="0">
              <a:lnSpc>
                <a:spcPct val="115000"/>
              </a:lnSpc>
              <a:spcBef>
                <a:spcPts val="2100"/>
              </a:spcBef>
              <a:spcAft>
                <a:spcPts val="0"/>
              </a:spcAft>
              <a:buClr>
                <a:schemeClr val="dk2"/>
              </a:buClr>
              <a:buSzPts val="1900"/>
              <a:buChar char="●"/>
              <a:defRPr sz="1900">
                <a:solidFill>
                  <a:schemeClr val="dk2"/>
                </a:solidFill>
              </a:defRPr>
            </a:lvl4pPr>
            <a:lvl5pPr marL="2286000" lvl="4" indent="-349250" rtl="0">
              <a:lnSpc>
                <a:spcPct val="115000"/>
              </a:lnSpc>
              <a:spcBef>
                <a:spcPts val="2100"/>
              </a:spcBef>
              <a:spcAft>
                <a:spcPts val="0"/>
              </a:spcAft>
              <a:buClr>
                <a:schemeClr val="dk2"/>
              </a:buClr>
              <a:buSzPts val="1900"/>
              <a:buChar char="○"/>
              <a:defRPr sz="1900">
                <a:solidFill>
                  <a:schemeClr val="dk2"/>
                </a:solidFill>
              </a:defRPr>
            </a:lvl5pPr>
            <a:lvl6pPr marL="2743200" lvl="5" indent="-349250" rtl="0">
              <a:lnSpc>
                <a:spcPct val="115000"/>
              </a:lnSpc>
              <a:spcBef>
                <a:spcPts val="2100"/>
              </a:spcBef>
              <a:spcAft>
                <a:spcPts val="0"/>
              </a:spcAft>
              <a:buClr>
                <a:schemeClr val="dk2"/>
              </a:buClr>
              <a:buSzPts val="1900"/>
              <a:buChar char="■"/>
              <a:defRPr sz="1900">
                <a:solidFill>
                  <a:schemeClr val="dk2"/>
                </a:solidFill>
              </a:defRPr>
            </a:lvl6pPr>
            <a:lvl7pPr marL="3200400" lvl="6" indent="-349250" rtl="0">
              <a:lnSpc>
                <a:spcPct val="115000"/>
              </a:lnSpc>
              <a:spcBef>
                <a:spcPts val="2100"/>
              </a:spcBef>
              <a:spcAft>
                <a:spcPts val="0"/>
              </a:spcAft>
              <a:buClr>
                <a:schemeClr val="dk2"/>
              </a:buClr>
              <a:buSzPts val="1900"/>
              <a:buChar char="●"/>
              <a:defRPr sz="1900">
                <a:solidFill>
                  <a:schemeClr val="dk2"/>
                </a:solidFill>
              </a:defRPr>
            </a:lvl7pPr>
            <a:lvl8pPr marL="3657600" lvl="7" indent="-349250" rtl="0">
              <a:lnSpc>
                <a:spcPct val="115000"/>
              </a:lnSpc>
              <a:spcBef>
                <a:spcPts val="2100"/>
              </a:spcBef>
              <a:spcAft>
                <a:spcPts val="0"/>
              </a:spcAft>
              <a:buClr>
                <a:schemeClr val="dk2"/>
              </a:buClr>
              <a:buSzPts val="1900"/>
              <a:buChar char="○"/>
              <a:defRPr sz="1900">
                <a:solidFill>
                  <a:schemeClr val="dk2"/>
                </a:solidFill>
              </a:defRPr>
            </a:lvl8pPr>
            <a:lvl9pPr marL="4114800" lvl="8" indent="-349250" rtl="0">
              <a:lnSpc>
                <a:spcPct val="115000"/>
              </a:lnSpc>
              <a:spcBef>
                <a:spcPts val="2100"/>
              </a:spcBef>
              <a:spcAft>
                <a:spcPts val="2100"/>
              </a:spcAft>
              <a:buClr>
                <a:schemeClr val="dk2"/>
              </a:buClr>
              <a:buSzPts val="1900"/>
              <a:buChar char="■"/>
              <a:defRPr sz="1900">
                <a:solidFill>
                  <a:schemeClr val="dk2"/>
                </a:solidFill>
              </a:defRPr>
            </a:lvl9pPr>
          </a:lstStyle>
          <a:p>
            <a:endParaRPr/>
          </a:p>
        </p:txBody>
      </p:sp>
      <p:sp>
        <p:nvSpPr>
          <p:cNvPr id="249" name="Google Shape;249;gb3fc646f3c_0_59"/>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95"/>
        <p:cNvGrpSpPr/>
        <p:nvPr/>
      </p:nvGrpSpPr>
      <p:grpSpPr>
        <a:xfrm>
          <a:off x="0" y="0"/>
          <a:ext cx="0" cy="0"/>
          <a:chOff x="0" y="0"/>
          <a:chExt cx="0" cy="0"/>
        </a:xfrm>
      </p:grpSpPr>
      <p:sp>
        <p:nvSpPr>
          <p:cNvPr id="296" name="Google Shape;296;gb965c7571a_3_212"/>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Century Gothic"/>
              <a:buNone/>
              <a:defRPr sz="4000" b="0" i="0" u="none" strike="noStrike" cap="none">
                <a:solidFill>
                  <a:srgbClr val="0070C0"/>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297" name="Google Shape;297;gb965c7571a_3_212"/>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723" r:id="rId1"/>
    <p:sldLayoutId id="2147483724" r:id="rId2"/>
    <p:sldLayoutId id="2147483725" r:id="rId3"/>
    <p:sldLayoutId id="2147483726" r:id="rId4"/>
    <p:sldLayoutId id="2147483727" r:id="rId5"/>
    <p:sldLayoutId id="2147483728" r:id="rId6"/>
    <p:sldLayoutId id="2147483729" r:id="rId7"/>
    <p:sldLayoutId id="2147483730" r:id="rId8"/>
    <p:sldLayoutId id="2147483731" r:id="rId9"/>
    <p:sldLayoutId id="2147483732" r:id="rId10"/>
    <p:sldLayoutId id="2147483733" r:id="rId11"/>
    <p:sldLayoutId id="2147483734" r:id="rId12"/>
    <p:sldLayoutId id="2147483735" r:id="rId13"/>
    <p:sldLayoutId id="2147483736" r:id="rId14"/>
    <p:sldLayoutId id="2147483737" r:id="rId15"/>
    <p:sldLayoutId id="2147483738" r:id="rId16"/>
    <p:sldLayoutId id="2147483739" r:id="rId17"/>
    <p:sldLayoutId id="2147483740" r:id="rId18"/>
    <p:sldLayoutId id="2147483741" r:id="rId19"/>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7.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358"/>
        <p:cNvGrpSpPr/>
        <p:nvPr/>
      </p:nvGrpSpPr>
      <p:grpSpPr>
        <a:xfrm>
          <a:off x="0" y="0"/>
          <a:ext cx="0" cy="0"/>
          <a:chOff x="0" y="0"/>
          <a:chExt cx="0" cy="0"/>
        </a:xfrm>
      </p:grpSpPr>
      <p:sp>
        <p:nvSpPr>
          <p:cNvPr id="359" name="Google Shape;359;gb965c7571a_3_370"/>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lvl1pPr marR="0" lvl="0" algn="ctr" rtl="0">
              <a:lnSpc>
                <a:spcPct val="90000"/>
              </a:lnSpc>
              <a:spcBef>
                <a:spcPts val="0"/>
              </a:spcBef>
              <a:spcAft>
                <a:spcPts val="0"/>
              </a:spcAft>
              <a:buClr>
                <a:srgbClr val="0070C0"/>
              </a:buClr>
              <a:buSzPts val="4000"/>
              <a:buFont typeface="Avenir"/>
              <a:buNone/>
              <a:defRPr sz="4000" b="0" i="0" u="none" strike="noStrike" cap="none">
                <a:solidFill>
                  <a:srgbClr val="0070C0"/>
                </a:solidFill>
                <a:latin typeface="Avenir"/>
                <a:ea typeface="Avenir"/>
                <a:cs typeface="Avenir"/>
                <a:sym typeface="Avenir"/>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360" name="Google Shape;360;gb965c7571a_3_370"/>
          <p:cNvSpPr txBox="1">
            <a:spLocks noGrp="1"/>
          </p:cNvSpPr>
          <p:nvPr>
            <p:ph type="body" idx="1"/>
          </p:nvPr>
        </p:nvSpPr>
        <p:spPr>
          <a:xfrm>
            <a:off x="457200" y="1920240"/>
            <a:ext cx="11247000" cy="45264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Avenir"/>
                <a:ea typeface="Avenir"/>
                <a:cs typeface="Avenir"/>
                <a:sym typeface="Avenir"/>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Avenir"/>
                <a:ea typeface="Avenir"/>
                <a:cs typeface="Avenir"/>
                <a:sym typeface="Avenir"/>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venir"/>
                <a:ea typeface="Avenir"/>
                <a:cs typeface="Avenir"/>
                <a:sym typeface="Avenir"/>
              </a:defRPr>
            </a:lvl9pPr>
          </a:lstStyle>
          <a:p>
            <a:endParaRPr/>
          </a:p>
        </p:txBody>
      </p:sp>
    </p:spTree>
  </p:cSld>
  <p:clrMap bg1="lt1" tx1="dk1" bg2="dk2" tx2="lt2" accent1="accent1" accent2="accent2" accent3="accent3" accent4="accent4" accent5="accent5" accent6="accent6" hlink="hlink" folHlink="fol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Masters/slideMaster8.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427"/>
        <p:cNvGrpSpPr/>
        <p:nvPr/>
      </p:nvGrpSpPr>
      <p:grpSpPr>
        <a:xfrm>
          <a:off x="0" y="0"/>
          <a:ext cx="0" cy="0"/>
          <a:chOff x="0" y="0"/>
          <a:chExt cx="0" cy="0"/>
        </a:xfrm>
      </p:grpSpPr>
      <p:sp>
        <p:nvSpPr>
          <p:cNvPr id="428" name="Google Shape;428;gb965c7571a_3_506"/>
          <p:cNvSpPr txBox="1">
            <a:spLocks noGrp="1"/>
          </p:cNvSpPr>
          <p:nvPr>
            <p:ph type="title"/>
          </p:nvPr>
        </p:nvSpPr>
        <p:spPr>
          <a:xfrm>
            <a:off x="415600" y="593367"/>
            <a:ext cx="11360700" cy="763500"/>
          </a:xfrm>
          <a:prstGeom prst="rect">
            <a:avLst/>
          </a:prstGeom>
          <a:noFill/>
          <a:ln>
            <a:noFill/>
          </a:ln>
        </p:spPr>
        <p:txBody>
          <a:bodyPr spcFirstLastPara="1" wrap="square" lIns="122025" tIns="122025" rIns="122025" bIns="122025" anchor="t" anchorCtr="0">
            <a:noAutofit/>
          </a:bodyPr>
          <a:lstStyle>
            <a:lvl1pPr marR="0" lvl="0"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3700"/>
              <a:buFont typeface="Arial"/>
              <a:buNone/>
              <a:defRPr sz="3700" b="0" i="0" u="none" strike="noStrike" cap="none">
                <a:solidFill>
                  <a:schemeClr val="dk1"/>
                </a:solidFill>
                <a:latin typeface="Arial"/>
                <a:ea typeface="Arial"/>
                <a:cs typeface="Arial"/>
                <a:sym typeface="Arial"/>
              </a:defRPr>
            </a:lvl9pPr>
          </a:lstStyle>
          <a:p>
            <a:endParaRPr/>
          </a:p>
        </p:txBody>
      </p:sp>
      <p:sp>
        <p:nvSpPr>
          <p:cNvPr id="429" name="Google Shape;429;gb965c7571a_3_506"/>
          <p:cNvSpPr txBox="1">
            <a:spLocks noGrp="1"/>
          </p:cNvSpPr>
          <p:nvPr>
            <p:ph type="body" idx="1"/>
          </p:nvPr>
        </p:nvSpPr>
        <p:spPr>
          <a:xfrm>
            <a:off x="415600" y="1536633"/>
            <a:ext cx="11360700" cy="4555200"/>
          </a:xfrm>
          <a:prstGeom prst="rect">
            <a:avLst/>
          </a:prstGeom>
          <a:noFill/>
          <a:ln>
            <a:noFill/>
          </a:ln>
        </p:spPr>
        <p:txBody>
          <a:bodyPr spcFirstLastPara="1" wrap="square" lIns="122025" tIns="122025" rIns="122025" bIns="122025" anchor="t" anchorCtr="0">
            <a:noAutofit/>
          </a:bodyPr>
          <a:lstStyle>
            <a:lvl1pPr marL="457200" marR="0" lvl="0" indent="-381000" algn="l" rtl="0">
              <a:lnSpc>
                <a:spcPct val="115000"/>
              </a:lnSpc>
              <a:spcBef>
                <a:spcPts val="0"/>
              </a:spcBef>
              <a:spcAft>
                <a:spcPts val="0"/>
              </a:spcAft>
              <a:buClr>
                <a:schemeClr val="dk2"/>
              </a:buClr>
              <a:buSzPts val="2400"/>
              <a:buFont typeface="Arial"/>
              <a:buChar char="●"/>
              <a:defRPr sz="2400" b="0" i="0" u="none" strike="noStrike" cap="none">
                <a:solidFill>
                  <a:schemeClr val="dk2"/>
                </a:solidFill>
                <a:latin typeface="Arial"/>
                <a:ea typeface="Arial"/>
                <a:cs typeface="Arial"/>
                <a:sym typeface="Arial"/>
              </a:defRPr>
            </a:lvl1pPr>
            <a:lvl2pPr marL="914400" marR="0" lvl="1"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2pPr>
            <a:lvl3pPr marL="1371600" marR="0" lvl="2"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3pPr>
            <a:lvl4pPr marL="1828800" marR="0" lvl="3"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4pPr>
            <a:lvl5pPr marL="2286000" marR="0" lvl="4"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5pPr>
            <a:lvl6pPr marL="2743200" marR="0" lvl="5"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6pPr>
            <a:lvl7pPr marL="3200400" marR="0" lvl="6"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7pPr>
            <a:lvl8pPr marL="3657600" marR="0" lvl="7" indent="-349250" algn="l" rtl="0">
              <a:lnSpc>
                <a:spcPct val="115000"/>
              </a:lnSpc>
              <a:spcBef>
                <a:spcPts val="2100"/>
              </a:spcBef>
              <a:spcAft>
                <a:spcPts val="0"/>
              </a:spcAft>
              <a:buClr>
                <a:schemeClr val="dk2"/>
              </a:buClr>
              <a:buSzPts val="1900"/>
              <a:buFont typeface="Arial"/>
              <a:buChar char="○"/>
              <a:defRPr sz="1900" b="0" i="0" u="none" strike="noStrike" cap="none">
                <a:solidFill>
                  <a:schemeClr val="dk2"/>
                </a:solidFill>
                <a:latin typeface="Arial"/>
                <a:ea typeface="Arial"/>
                <a:cs typeface="Arial"/>
                <a:sym typeface="Arial"/>
              </a:defRPr>
            </a:lvl8pPr>
            <a:lvl9pPr marL="4114800" marR="0" lvl="8" indent="-349250" algn="l" rtl="0">
              <a:lnSpc>
                <a:spcPct val="115000"/>
              </a:lnSpc>
              <a:spcBef>
                <a:spcPts val="2100"/>
              </a:spcBef>
              <a:spcAft>
                <a:spcPts val="2100"/>
              </a:spcAft>
              <a:buClr>
                <a:schemeClr val="dk2"/>
              </a:buClr>
              <a:buSzPts val="1900"/>
              <a:buFont typeface="Arial"/>
              <a:buChar char="■"/>
              <a:defRPr sz="1900" b="0" i="0" u="none" strike="noStrike" cap="none">
                <a:solidFill>
                  <a:schemeClr val="dk2"/>
                </a:solidFill>
                <a:latin typeface="Arial"/>
                <a:ea typeface="Arial"/>
                <a:cs typeface="Arial"/>
                <a:sym typeface="Arial"/>
              </a:defRPr>
            </a:lvl9pPr>
          </a:lstStyle>
          <a:p>
            <a:endParaRPr/>
          </a:p>
        </p:txBody>
      </p:sp>
      <p:sp>
        <p:nvSpPr>
          <p:cNvPr id="430" name="Google Shape;430;gb965c7571a_3_506"/>
          <p:cNvSpPr txBox="1">
            <a:spLocks noGrp="1"/>
          </p:cNvSpPr>
          <p:nvPr>
            <p:ph type="sldNum" idx="12"/>
          </p:nvPr>
        </p:nvSpPr>
        <p:spPr>
          <a:xfrm>
            <a:off x="11296610" y="6217622"/>
            <a:ext cx="731700" cy="524700"/>
          </a:xfrm>
          <a:prstGeom prst="rect">
            <a:avLst/>
          </a:prstGeom>
          <a:noFill/>
          <a:ln>
            <a:noFill/>
          </a:ln>
        </p:spPr>
        <p:txBody>
          <a:bodyPr spcFirstLastPara="1" wrap="square" lIns="122025" tIns="122025" rIns="122025" bIns="122025" anchor="ctr" anchorCtr="0">
            <a:noAutofit/>
          </a:bodyPr>
          <a:lstStyle>
            <a:lvl1pPr marL="0" marR="0" lvl="0"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1pPr>
            <a:lvl2pPr marL="0" marR="0" lvl="1"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2pPr>
            <a:lvl3pPr marL="0" marR="0" lvl="2"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3pPr>
            <a:lvl4pPr marL="0" marR="0" lvl="3"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4pPr>
            <a:lvl5pPr marL="0" marR="0" lvl="4"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5pPr>
            <a:lvl6pPr marL="0" marR="0" lvl="5"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6pPr>
            <a:lvl7pPr marL="0" marR="0" lvl="6"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7pPr>
            <a:lvl8pPr marL="0" marR="0" lvl="7"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8pPr>
            <a:lvl9pPr marL="0" marR="0" lvl="8" indent="0" algn="r" rtl="0">
              <a:lnSpc>
                <a:spcPct val="100000"/>
              </a:lnSpc>
              <a:spcBef>
                <a:spcPts val="0"/>
              </a:spcBef>
              <a:spcAft>
                <a:spcPts val="0"/>
              </a:spcAft>
              <a:buClr>
                <a:srgbClr val="000000"/>
              </a:buClr>
              <a:buSzPts val="1300"/>
              <a:buFont typeface="Arial"/>
              <a:buNone/>
              <a:defRPr sz="1300" b="0" i="0" u="none" strike="noStrike" cap="none">
                <a:solidFill>
                  <a:schemeClr val="dk2"/>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762" r:id="rId1"/>
    <p:sldLayoutId id="2147483763" r:id="rId2"/>
    <p:sldLayoutId id="2147483764" r:id="rId3"/>
    <p:sldLayoutId id="2147483765" r:id="rId4"/>
    <p:sldLayoutId id="2147483766" r:id="rId5"/>
    <p:sldLayoutId id="2147483767" r:id="rId6"/>
    <p:sldLayoutId id="2147483768" r:id="rId7"/>
    <p:sldLayoutId id="2147483769" r:id="rId8"/>
    <p:sldLayoutId id="2147483770" r:id="rId9"/>
    <p:sldLayoutId id="2147483771" r:id="rId10"/>
    <p:sldLayoutId id="2147483772" r:id="rId11"/>
    <p:sldLayoutId id="2147483773"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77"/>
        <p:cNvGrpSpPr/>
        <p:nvPr/>
      </p:nvGrpSpPr>
      <p:grpSpPr>
        <a:xfrm>
          <a:off x="0" y="0"/>
          <a:ext cx="0" cy="0"/>
          <a:chOff x="0" y="0"/>
          <a:chExt cx="0" cy="0"/>
        </a:xfrm>
      </p:grpSpPr>
      <p:sp>
        <p:nvSpPr>
          <p:cNvPr id="478" name="Google Shape;478;gb965c7571a_3_581"/>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lvl1pPr marR="0" lvl="0" algn="l" rtl="0">
              <a:lnSpc>
                <a:spcPct val="90000"/>
              </a:lnSpc>
              <a:spcBef>
                <a:spcPts val="0"/>
              </a:spcBef>
              <a:spcAft>
                <a:spcPts val="0"/>
              </a:spcAft>
              <a:buClr>
                <a:srgbClr val="009ADE"/>
              </a:buClr>
              <a:buSzPts val="4000"/>
              <a:buFont typeface="Century Gothic"/>
              <a:buNone/>
              <a:defRPr sz="4000" b="0" i="0" u="none" strike="noStrike" cap="none">
                <a:solidFill>
                  <a:srgbClr val="009ADE"/>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500"/>
              <a:buFont typeface="Arial"/>
              <a:buNone/>
              <a:defRPr sz="1900" b="0" i="0" u="none" strike="noStrike" cap="none">
                <a:solidFill>
                  <a:srgbClr val="000000"/>
                </a:solidFill>
                <a:latin typeface="Arial"/>
                <a:ea typeface="Arial"/>
                <a:cs typeface="Arial"/>
                <a:sym typeface="Arial"/>
              </a:defRPr>
            </a:lvl9pPr>
          </a:lstStyle>
          <a:p>
            <a:endParaRPr/>
          </a:p>
        </p:txBody>
      </p:sp>
      <p:sp>
        <p:nvSpPr>
          <p:cNvPr id="479" name="Google Shape;479;gb965c7571a_3_581"/>
          <p:cNvSpPr txBox="1">
            <a:spLocks noGrp="1"/>
          </p:cNvSpPr>
          <p:nvPr>
            <p:ph type="body" idx="1"/>
          </p:nvPr>
        </p:nvSpPr>
        <p:spPr>
          <a:xfrm>
            <a:off x="616944" y="1920240"/>
            <a:ext cx="10906800" cy="4359300"/>
          </a:xfrm>
          <a:prstGeom prst="rect">
            <a:avLst/>
          </a:prstGeom>
          <a:noFill/>
          <a:ln>
            <a:noFill/>
          </a:ln>
        </p:spPr>
        <p:txBody>
          <a:bodyPr spcFirstLastPara="1" wrap="square" lIns="0" tIns="0" rIns="0" bIns="0" anchor="t" anchorCtr="0">
            <a:noAutofit/>
          </a:bodyPr>
          <a:lstStyle>
            <a:lvl1pPr marL="457200" marR="0" lvl="0" indent="-381000" algn="l" rtl="0">
              <a:lnSpc>
                <a:spcPct val="100000"/>
              </a:lnSpc>
              <a:spcBef>
                <a:spcPts val="1200"/>
              </a:spcBef>
              <a:spcAft>
                <a:spcPts val="0"/>
              </a:spcAft>
              <a:buClr>
                <a:schemeClr val="dk1"/>
              </a:buClr>
              <a:buSzPts val="2400"/>
              <a:buFont typeface="Arial"/>
              <a:buChar char="•"/>
              <a:defRPr sz="2400" b="0" i="0" u="none" strike="noStrike" cap="none">
                <a:solidFill>
                  <a:schemeClr val="dk1"/>
                </a:solidFill>
                <a:latin typeface="Century Gothic"/>
                <a:ea typeface="Century Gothic"/>
                <a:cs typeface="Century Gothic"/>
                <a:sym typeface="Century Gothic"/>
              </a:defRPr>
            </a:lvl1pPr>
            <a:lvl2pPr marL="914400" marR="0" lvl="1"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2pPr>
            <a:lvl3pPr marL="1371600" marR="0" lvl="2"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3pPr>
            <a:lvl4pPr marL="1828800" marR="0" lvl="3"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4pPr>
            <a:lvl5pPr marL="2286000" marR="0" lvl="4" indent="-355600" algn="l" rtl="0">
              <a:lnSpc>
                <a:spcPct val="100000"/>
              </a:lnSpc>
              <a:spcBef>
                <a:spcPts val="1200"/>
              </a:spcBef>
              <a:spcAft>
                <a:spcPts val="0"/>
              </a:spcAft>
              <a:buClr>
                <a:schemeClr val="dk1"/>
              </a:buClr>
              <a:buSzPts val="2000"/>
              <a:buFont typeface="Arial"/>
              <a:buChar char="•"/>
              <a:defRPr sz="2000" b="0" i="0" u="none" strike="noStrike" cap="none">
                <a:solidFill>
                  <a:schemeClr val="dk1"/>
                </a:solidFill>
                <a:latin typeface="Century Gothic"/>
                <a:ea typeface="Century Gothic"/>
                <a:cs typeface="Century Gothic"/>
                <a:sym typeface="Century Gothic"/>
              </a:defRPr>
            </a:lvl5pPr>
            <a:lvl6pPr marL="2743200" marR="0" lvl="5"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6pPr>
            <a:lvl7pPr marL="3200400" marR="0" lvl="6"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7pPr>
            <a:lvl8pPr marL="3657600" marR="0" lvl="7"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8pPr>
            <a:lvl9pPr marL="4114800" marR="0" lvl="8" indent="-349250" algn="l" rtl="0">
              <a:lnSpc>
                <a:spcPct val="90000"/>
              </a:lnSpc>
              <a:spcBef>
                <a:spcPts val="500"/>
              </a:spcBef>
              <a:spcAft>
                <a:spcPts val="0"/>
              </a:spcAft>
              <a:buClr>
                <a:schemeClr val="dk1"/>
              </a:buClr>
              <a:buSzPts val="1900"/>
              <a:buFont typeface="Arial"/>
              <a:buChar char="•"/>
              <a:defRPr sz="1900" b="0" i="0" u="none" strike="noStrike" cap="none">
                <a:solidFill>
                  <a:schemeClr val="dk1"/>
                </a:solidFill>
                <a:latin typeface="Century Gothic"/>
                <a:ea typeface="Century Gothic"/>
                <a:cs typeface="Century Gothic"/>
                <a:sym typeface="Century Gothic"/>
              </a:defRPr>
            </a:lvl9pPr>
          </a:lstStyle>
          <a:p>
            <a:endParaRPr/>
          </a:p>
        </p:txBody>
      </p:sp>
    </p:spTree>
  </p:cSld>
  <p:clrMap bg1="lt1" tx1="dk1" bg2="dk2" tx2="lt2" accent1="accent1" accent2="accent2" accent3="accent3" accent4="accent4" accent5="accent5" accent6="accent6" hlink="hlink" folHlink="folHlink"/>
  <p:sldLayoutIdLst>
    <p:sldLayoutId id="2147483775" r:id="rId1"/>
    <p:sldLayoutId id="2147483776" r:id="rId2"/>
    <p:sldLayoutId id="2147483777" r:id="rId3"/>
    <p:sldLayoutId id="2147483778" r:id="rId4"/>
    <p:sldLayoutId id="2147483779" r:id="rId5"/>
    <p:sldLayoutId id="2147483780" r:id="rId6"/>
    <p:sldLayoutId id="2147483781" r:id="rId7"/>
    <p:sldLayoutId id="2147483782" r:id="rId8"/>
    <p:sldLayoutId id="2147483783" r:id="rId9"/>
    <p:sldLayoutId id="2147483784" r:id="rId10"/>
    <p:sldLayoutId id="2147483785" r:id="rId11"/>
    <p:sldLayoutId id="2147483786" r:id="rId12"/>
    <p:sldLayoutId id="2147483787" r:id="rId13"/>
    <p:sldLayoutId id="2147483788" r:id="rId14"/>
    <p:sldLayoutId id="2147483789" r:id="rId15"/>
    <p:sldLayoutId id="2147483790" r:id="rId16"/>
    <p:sldLayoutId id="2147483791" r:id="rId17"/>
    <p:sldLayoutId id="2147483792" r:id="rId18"/>
  </p:sldLayoutIdLst>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pos="288">
          <p15:clr>
            <a:srgbClr val="F26B43"/>
          </p15:clr>
        </p15:guide>
        <p15:guide id="4" orient="horz" pos="288">
          <p15:clr>
            <a:srgbClr val="F26B43"/>
          </p15:clr>
        </p15:guide>
        <p15:guide id="5" pos="7392">
          <p15:clr>
            <a:srgbClr val="F26B43"/>
          </p15:clr>
        </p15:guide>
        <p15:guide id="6" orient="horz" pos="4067">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xml"/><Relationship Id="rId1" Type="http://schemas.openxmlformats.org/officeDocument/2006/relationships/slideLayout" Target="../slideLayouts/slideLayout58.xml"/><Relationship Id="rId4" Type="http://schemas.openxmlformats.org/officeDocument/2006/relationships/image" Target="../media/image16.png"/></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4.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 Id="rId9" Type="http://schemas.openxmlformats.org/officeDocument/2006/relationships/image" Target="../media/image33.png"/></Relationships>
</file>

<file path=ppt/slides/_rels/slide11.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notesSlide" Target="../notesSlides/notesSlide11.xml"/><Relationship Id="rId1" Type="http://schemas.openxmlformats.org/officeDocument/2006/relationships/slideLayout" Target="../slideLayouts/slideLayout74.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12.xml.rels><?xml version="1.0" encoding="UTF-8" standalone="yes"?>
<Relationships xmlns="http://schemas.openxmlformats.org/package/2006/relationships"><Relationship Id="rId8" Type="http://schemas.openxmlformats.org/officeDocument/2006/relationships/image" Target="../media/image45.png"/><Relationship Id="rId13" Type="http://schemas.openxmlformats.org/officeDocument/2006/relationships/image" Target="../media/image50.png"/><Relationship Id="rId3" Type="http://schemas.openxmlformats.org/officeDocument/2006/relationships/image" Target="../media/image40.png"/><Relationship Id="rId7" Type="http://schemas.openxmlformats.org/officeDocument/2006/relationships/image" Target="../media/image44.png"/><Relationship Id="rId12" Type="http://schemas.openxmlformats.org/officeDocument/2006/relationships/image" Target="../media/image49.png"/><Relationship Id="rId2" Type="http://schemas.openxmlformats.org/officeDocument/2006/relationships/notesSlide" Target="../notesSlides/notesSlide12.xml"/><Relationship Id="rId1" Type="http://schemas.openxmlformats.org/officeDocument/2006/relationships/slideLayout" Target="../slideLayouts/slideLayout43.xml"/><Relationship Id="rId6" Type="http://schemas.openxmlformats.org/officeDocument/2006/relationships/image" Target="../media/image43.png"/><Relationship Id="rId11" Type="http://schemas.openxmlformats.org/officeDocument/2006/relationships/image" Target="../media/image48.png"/><Relationship Id="rId5" Type="http://schemas.openxmlformats.org/officeDocument/2006/relationships/image" Target="../media/image42.png"/><Relationship Id="rId15" Type="http://schemas.openxmlformats.org/officeDocument/2006/relationships/image" Target="../media/image52.png"/><Relationship Id="rId10" Type="http://schemas.openxmlformats.org/officeDocument/2006/relationships/image" Target="../media/image47.png"/><Relationship Id="rId4" Type="http://schemas.openxmlformats.org/officeDocument/2006/relationships/image" Target="../media/image41.png"/><Relationship Id="rId9" Type="http://schemas.openxmlformats.org/officeDocument/2006/relationships/image" Target="../media/image46.png"/><Relationship Id="rId14" Type="http://schemas.openxmlformats.org/officeDocument/2006/relationships/image" Target="../media/image51.png"/></Relationships>
</file>

<file path=ppt/slides/_rels/slide13.xml.rels><?xml version="1.0" encoding="UTF-8" standalone="yes"?>
<Relationships xmlns="http://schemas.openxmlformats.org/package/2006/relationships"><Relationship Id="rId26" Type="http://schemas.openxmlformats.org/officeDocument/2006/relationships/image" Target="../media/image76.png"/><Relationship Id="rId21" Type="http://schemas.openxmlformats.org/officeDocument/2006/relationships/image" Target="../media/image71.png"/><Relationship Id="rId42" Type="http://schemas.openxmlformats.org/officeDocument/2006/relationships/image" Target="../media/image92.png"/><Relationship Id="rId47" Type="http://schemas.openxmlformats.org/officeDocument/2006/relationships/image" Target="../media/image97.png"/><Relationship Id="rId63" Type="http://schemas.openxmlformats.org/officeDocument/2006/relationships/image" Target="../media/image113.png"/><Relationship Id="rId68" Type="http://schemas.openxmlformats.org/officeDocument/2006/relationships/image" Target="../media/image118.png"/><Relationship Id="rId84" Type="http://schemas.openxmlformats.org/officeDocument/2006/relationships/image" Target="../media/image134.png"/><Relationship Id="rId89" Type="http://schemas.openxmlformats.org/officeDocument/2006/relationships/image" Target="../media/image139.png"/><Relationship Id="rId16" Type="http://schemas.openxmlformats.org/officeDocument/2006/relationships/image" Target="../media/image66.png"/><Relationship Id="rId11" Type="http://schemas.openxmlformats.org/officeDocument/2006/relationships/image" Target="../media/image61.png"/><Relationship Id="rId32" Type="http://schemas.openxmlformats.org/officeDocument/2006/relationships/image" Target="../media/image82.jpg"/><Relationship Id="rId37" Type="http://schemas.openxmlformats.org/officeDocument/2006/relationships/image" Target="../media/image87.png"/><Relationship Id="rId53" Type="http://schemas.openxmlformats.org/officeDocument/2006/relationships/image" Target="../media/image103.png"/><Relationship Id="rId58" Type="http://schemas.openxmlformats.org/officeDocument/2006/relationships/image" Target="../media/image108.png"/><Relationship Id="rId74" Type="http://schemas.openxmlformats.org/officeDocument/2006/relationships/image" Target="../media/image124.png"/><Relationship Id="rId79" Type="http://schemas.openxmlformats.org/officeDocument/2006/relationships/image" Target="../media/image129.png"/><Relationship Id="rId5" Type="http://schemas.openxmlformats.org/officeDocument/2006/relationships/image" Target="../media/image55.png"/><Relationship Id="rId90" Type="http://schemas.openxmlformats.org/officeDocument/2006/relationships/image" Target="../media/image140.png"/><Relationship Id="rId22" Type="http://schemas.openxmlformats.org/officeDocument/2006/relationships/image" Target="../media/image72.png"/><Relationship Id="rId27" Type="http://schemas.openxmlformats.org/officeDocument/2006/relationships/image" Target="../media/image77.png"/><Relationship Id="rId43" Type="http://schemas.openxmlformats.org/officeDocument/2006/relationships/image" Target="../media/image93.png"/><Relationship Id="rId48" Type="http://schemas.openxmlformats.org/officeDocument/2006/relationships/image" Target="../media/image98.png"/><Relationship Id="rId64" Type="http://schemas.openxmlformats.org/officeDocument/2006/relationships/image" Target="../media/image114.png"/><Relationship Id="rId69" Type="http://schemas.openxmlformats.org/officeDocument/2006/relationships/image" Target="../media/image119.png"/><Relationship Id="rId8" Type="http://schemas.openxmlformats.org/officeDocument/2006/relationships/image" Target="../media/image58.png"/><Relationship Id="rId51" Type="http://schemas.openxmlformats.org/officeDocument/2006/relationships/image" Target="../media/image101.png"/><Relationship Id="rId72" Type="http://schemas.openxmlformats.org/officeDocument/2006/relationships/image" Target="../media/image122.png"/><Relationship Id="rId80" Type="http://schemas.openxmlformats.org/officeDocument/2006/relationships/image" Target="../media/image130.png"/><Relationship Id="rId85" Type="http://schemas.openxmlformats.org/officeDocument/2006/relationships/image" Target="../media/image135.png"/><Relationship Id="rId93" Type="http://schemas.openxmlformats.org/officeDocument/2006/relationships/image" Target="../media/image143.png"/><Relationship Id="rId3" Type="http://schemas.openxmlformats.org/officeDocument/2006/relationships/image" Target="../media/image53.jpg"/><Relationship Id="rId12" Type="http://schemas.openxmlformats.org/officeDocument/2006/relationships/image" Target="../media/image62.png"/><Relationship Id="rId17" Type="http://schemas.openxmlformats.org/officeDocument/2006/relationships/image" Target="../media/image67.png"/><Relationship Id="rId25" Type="http://schemas.openxmlformats.org/officeDocument/2006/relationships/image" Target="../media/image75.png"/><Relationship Id="rId33" Type="http://schemas.openxmlformats.org/officeDocument/2006/relationships/image" Target="../media/image83.png"/><Relationship Id="rId38" Type="http://schemas.openxmlformats.org/officeDocument/2006/relationships/image" Target="../media/image88.png"/><Relationship Id="rId46" Type="http://schemas.openxmlformats.org/officeDocument/2006/relationships/image" Target="../media/image96.png"/><Relationship Id="rId59" Type="http://schemas.openxmlformats.org/officeDocument/2006/relationships/image" Target="../media/image109.png"/><Relationship Id="rId67" Type="http://schemas.openxmlformats.org/officeDocument/2006/relationships/image" Target="../media/image117.png"/><Relationship Id="rId20" Type="http://schemas.openxmlformats.org/officeDocument/2006/relationships/image" Target="../media/image70.png"/><Relationship Id="rId41" Type="http://schemas.openxmlformats.org/officeDocument/2006/relationships/image" Target="../media/image91.png"/><Relationship Id="rId54" Type="http://schemas.openxmlformats.org/officeDocument/2006/relationships/image" Target="../media/image104.png"/><Relationship Id="rId62" Type="http://schemas.openxmlformats.org/officeDocument/2006/relationships/image" Target="../media/image112.png"/><Relationship Id="rId70" Type="http://schemas.openxmlformats.org/officeDocument/2006/relationships/image" Target="../media/image120.png"/><Relationship Id="rId75" Type="http://schemas.openxmlformats.org/officeDocument/2006/relationships/image" Target="../media/image125.png"/><Relationship Id="rId83" Type="http://schemas.openxmlformats.org/officeDocument/2006/relationships/image" Target="../media/image133.png"/><Relationship Id="rId88" Type="http://schemas.openxmlformats.org/officeDocument/2006/relationships/image" Target="../media/image138.png"/><Relationship Id="rId91" Type="http://schemas.openxmlformats.org/officeDocument/2006/relationships/image" Target="../media/image141.png"/><Relationship Id="rId1" Type="http://schemas.openxmlformats.org/officeDocument/2006/relationships/slideLayout" Target="../slideLayouts/slideLayout47.xml"/><Relationship Id="rId6" Type="http://schemas.openxmlformats.org/officeDocument/2006/relationships/image" Target="../media/image56.png"/><Relationship Id="rId15" Type="http://schemas.openxmlformats.org/officeDocument/2006/relationships/image" Target="../media/image65.png"/><Relationship Id="rId23" Type="http://schemas.openxmlformats.org/officeDocument/2006/relationships/image" Target="../media/image73.png"/><Relationship Id="rId28" Type="http://schemas.openxmlformats.org/officeDocument/2006/relationships/image" Target="../media/image78.png"/><Relationship Id="rId36" Type="http://schemas.openxmlformats.org/officeDocument/2006/relationships/image" Target="../media/image86.png"/><Relationship Id="rId49" Type="http://schemas.openxmlformats.org/officeDocument/2006/relationships/image" Target="../media/image99.png"/><Relationship Id="rId57" Type="http://schemas.openxmlformats.org/officeDocument/2006/relationships/image" Target="../media/image107.png"/><Relationship Id="rId10" Type="http://schemas.openxmlformats.org/officeDocument/2006/relationships/image" Target="../media/image60.png"/><Relationship Id="rId31" Type="http://schemas.openxmlformats.org/officeDocument/2006/relationships/image" Target="../media/image81.png"/><Relationship Id="rId44" Type="http://schemas.openxmlformats.org/officeDocument/2006/relationships/image" Target="../media/image94.png"/><Relationship Id="rId52" Type="http://schemas.openxmlformats.org/officeDocument/2006/relationships/image" Target="../media/image102.png"/><Relationship Id="rId60" Type="http://schemas.openxmlformats.org/officeDocument/2006/relationships/image" Target="../media/image110.png"/><Relationship Id="rId65" Type="http://schemas.openxmlformats.org/officeDocument/2006/relationships/image" Target="../media/image115.png"/><Relationship Id="rId73" Type="http://schemas.openxmlformats.org/officeDocument/2006/relationships/image" Target="../media/image123.png"/><Relationship Id="rId78" Type="http://schemas.openxmlformats.org/officeDocument/2006/relationships/image" Target="../media/image128.png"/><Relationship Id="rId81" Type="http://schemas.openxmlformats.org/officeDocument/2006/relationships/image" Target="../media/image131.png"/><Relationship Id="rId86" Type="http://schemas.openxmlformats.org/officeDocument/2006/relationships/image" Target="../media/image136.png"/><Relationship Id="rId94" Type="http://schemas.openxmlformats.org/officeDocument/2006/relationships/image" Target="../media/image144.png"/><Relationship Id="rId4" Type="http://schemas.openxmlformats.org/officeDocument/2006/relationships/image" Target="../media/image54.png"/><Relationship Id="rId9" Type="http://schemas.openxmlformats.org/officeDocument/2006/relationships/image" Target="../media/image59.png"/><Relationship Id="rId13" Type="http://schemas.openxmlformats.org/officeDocument/2006/relationships/image" Target="../media/image63.png"/><Relationship Id="rId18" Type="http://schemas.openxmlformats.org/officeDocument/2006/relationships/image" Target="../media/image68.png"/><Relationship Id="rId39" Type="http://schemas.openxmlformats.org/officeDocument/2006/relationships/image" Target="../media/image89.png"/><Relationship Id="rId34" Type="http://schemas.openxmlformats.org/officeDocument/2006/relationships/image" Target="../media/image84.png"/><Relationship Id="rId50" Type="http://schemas.openxmlformats.org/officeDocument/2006/relationships/image" Target="../media/image100.png"/><Relationship Id="rId55" Type="http://schemas.openxmlformats.org/officeDocument/2006/relationships/image" Target="../media/image105.png"/><Relationship Id="rId76" Type="http://schemas.openxmlformats.org/officeDocument/2006/relationships/image" Target="../media/image126.png"/><Relationship Id="rId7" Type="http://schemas.openxmlformats.org/officeDocument/2006/relationships/image" Target="../media/image57.png"/><Relationship Id="rId71" Type="http://schemas.openxmlformats.org/officeDocument/2006/relationships/image" Target="../media/image121.png"/><Relationship Id="rId92" Type="http://schemas.openxmlformats.org/officeDocument/2006/relationships/image" Target="../media/image142.png"/><Relationship Id="rId2" Type="http://schemas.openxmlformats.org/officeDocument/2006/relationships/notesSlide" Target="../notesSlides/notesSlide13.xml"/><Relationship Id="rId29" Type="http://schemas.openxmlformats.org/officeDocument/2006/relationships/image" Target="../media/image79.png"/><Relationship Id="rId24" Type="http://schemas.openxmlformats.org/officeDocument/2006/relationships/image" Target="../media/image74.png"/><Relationship Id="rId40" Type="http://schemas.openxmlformats.org/officeDocument/2006/relationships/image" Target="../media/image90.png"/><Relationship Id="rId45" Type="http://schemas.openxmlformats.org/officeDocument/2006/relationships/image" Target="../media/image95.png"/><Relationship Id="rId66" Type="http://schemas.openxmlformats.org/officeDocument/2006/relationships/image" Target="../media/image116.png"/><Relationship Id="rId87" Type="http://schemas.openxmlformats.org/officeDocument/2006/relationships/image" Target="../media/image137.png"/><Relationship Id="rId61" Type="http://schemas.openxmlformats.org/officeDocument/2006/relationships/image" Target="../media/image111.png"/><Relationship Id="rId82" Type="http://schemas.openxmlformats.org/officeDocument/2006/relationships/image" Target="../media/image132.png"/><Relationship Id="rId19" Type="http://schemas.openxmlformats.org/officeDocument/2006/relationships/image" Target="../media/image69.png"/><Relationship Id="rId14" Type="http://schemas.openxmlformats.org/officeDocument/2006/relationships/image" Target="../media/image64.png"/><Relationship Id="rId30" Type="http://schemas.openxmlformats.org/officeDocument/2006/relationships/image" Target="../media/image80.png"/><Relationship Id="rId35" Type="http://schemas.openxmlformats.org/officeDocument/2006/relationships/image" Target="../media/image85.png"/><Relationship Id="rId56" Type="http://schemas.openxmlformats.org/officeDocument/2006/relationships/image" Target="../media/image106.png"/><Relationship Id="rId77" Type="http://schemas.openxmlformats.org/officeDocument/2006/relationships/image" Target="../media/image127.png"/></Relationships>
</file>

<file path=ppt/slides/_rels/slide1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notesSlide" Target="../notesSlides/notesSlide14.xml"/><Relationship Id="rId1" Type="http://schemas.openxmlformats.org/officeDocument/2006/relationships/slideLayout" Target="../slideLayouts/slideLayout47.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47.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7.xml"/></Relationships>
</file>

<file path=ppt/slides/_rels/slide17.xml.rels><?xml version="1.0" encoding="UTF-8" standalone="yes"?>
<Relationships xmlns="http://schemas.openxmlformats.org/package/2006/relationships"><Relationship Id="rId3" Type="http://schemas.openxmlformats.org/officeDocument/2006/relationships/image" Target="../media/image146.jpg"/><Relationship Id="rId2" Type="http://schemas.openxmlformats.org/officeDocument/2006/relationships/notesSlide" Target="../notesSlides/notesSlide17.xml"/><Relationship Id="rId1" Type="http://schemas.openxmlformats.org/officeDocument/2006/relationships/slideLayout" Target="../slideLayouts/slideLayout17.xml"/><Relationship Id="rId4" Type="http://schemas.openxmlformats.org/officeDocument/2006/relationships/image" Target="../media/image147.png"/></Relationships>
</file>

<file path=ppt/slides/_rels/slide18.xml.rels><?xml version="1.0" encoding="UTF-8" standalone="yes"?>
<Relationships xmlns="http://schemas.openxmlformats.org/package/2006/relationships"><Relationship Id="rId3" Type="http://schemas.openxmlformats.org/officeDocument/2006/relationships/image" Target="../media/image148.jpg"/><Relationship Id="rId2" Type="http://schemas.openxmlformats.org/officeDocument/2006/relationships/notesSlide" Target="../notesSlides/notesSlide18.xml"/><Relationship Id="rId1" Type="http://schemas.openxmlformats.org/officeDocument/2006/relationships/slideLayout" Target="../slideLayouts/slideLayout17.xml"/><Relationship Id="rId4" Type="http://schemas.openxmlformats.org/officeDocument/2006/relationships/image" Target="../media/image149.png"/></Relationships>
</file>

<file path=ppt/slides/_rels/slide19.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19.xml"/><Relationship Id="rId1" Type="http://schemas.openxmlformats.org/officeDocument/2006/relationships/slideLayout" Target="../slideLayouts/slideLayout17.xml"/><Relationship Id="rId4" Type="http://schemas.openxmlformats.org/officeDocument/2006/relationships/image" Target="../media/image151.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9.xml"/></Relationships>
</file>

<file path=ppt/slides/_rels/slide20.xml.rels><?xml version="1.0" encoding="UTF-8" standalone="yes"?>
<Relationships xmlns="http://schemas.openxmlformats.org/package/2006/relationships"><Relationship Id="rId8" Type="http://schemas.openxmlformats.org/officeDocument/2006/relationships/image" Target="../media/image157.png"/><Relationship Id="rId3" Type="http://schemas.openxmlformats.org/officeDocument/2006/relationships/image" Target="../media/image152.png"/><Relationship Id="rId7" Type="http://schemas.openxmlformats.org/officeDocument/2006/relationships/image" Target="../media/image156.png"/><Relationship Id="rId2" Type="http://schemas.openxmlformats.org/officeDocument/2006/relationships/notesSlide" Target="../notesSlides/notesSlide20.xml"/><Relationship Id="rId1" Type="http://schemas.openxmlformats.org/officeDocument/2006/relationships/slideLayout" Target="../slideLayouts/slideLayout89.xml"/><Relationship Id="rId6" Type="http://schemas.openxmlformats.org/officeDocument/2006/relationships/image" Target="../media/image155.png"/><Relationship Id="rId11" Type="http://schemas.openxmlformats.org/officeDocument/2006/relationships/image" Target="../media/image160.png"/><Relationship Id="rId5" Type="http://schemas.openxmlformats.org/officeDocument/2006/relationships/image" Target="../media/image154.png"/><Relationship Id="rId10" Type="http://schemas.openxmlformats.org/officeDocument/2006/relationships/image" Target="../media/image159.png"/><Relationship Id="rId4" Type="http://schemas.openxmlformats.org/officeDocument/2006/relationships/image" Target="../media/image153.png"/><Relationship Id="rId9" Type="http://schemas.openxmlformats.org/officeDocument/2006/relationships/image" Target="../media/image158.png"/></Relationships>
</file>

<file path=ppt/slides/_rels/slide21.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notesSlide" Target="../notesSlides/notesSlide21.xml"/><Relationship Id="rId1" Type="http://schemas.openxmlformats.org/officeDocument/2006/relationships/slideLayout" Target="../slideLayouts/slideLayout4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47.xml"/></Relationships>
</file>

<file path=ppt/slides/_rels/slide23.xml.rels><?xml version="1.0" encoding="UTF-8" standalone="yes"?>
<Relationships xmlns="http://schemas.openxmlformats.org/package/2006/relationships"><Relationship Id="rId3" Type="http://schemas.openxmlformats.org/officeDocument/2006/relationships/image" Target="../media/image162.jpg"/><Relationship Id="rId2" Type="http://schemas.openxmlformats.org/officeDocument/2006/relationships/notesSlide" Target="../notesSlides/notesSlide23.xml"/><Relationship Id="rId1" Type="http://schemas.openxmlformats.org/officeDocument/2006/relationships/slideLayout" Target="../slideLayouts/slideLayout72.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4.xml"/><Relationship Id="rId1" Type="http://schemas.openxmlformats.org/officeDocument/2006/relationships/slideLayout" Target="../slideLayouts/slideLayout107.xml"/><Relationship Id="rId4" Type="http://schemas.openxmlformats.org/officeDocument/2006/relationships/image" Target="../media/image17.png"/></Relationships>
</file>

<file path=ppt/slides/_rels/slide25.xml.rels><?xml version="1.0" encoding="UTF-8" standalone="yes"?>
<Relationships xmlns="http://schemas.openxmlformats.org/package/2006/relationships"><Relationship Id="rId8" Type="http://schemas.openxmlformats.org/officeDocument/2006/relationships/image" Target="../media/image168.png"/><Relationship Id="rId13" Type="http://schemas.openxmlformats.org/officeDocument/2006/relationships/image" Target="../media/image173.png"/><Relationship Id="rId3" Type="http://schemas.openxmlformats.org/officeDocument/2006/relationships/image" Target="../media/image163.png"/><Relationship Id="rId7" Type="http://schemas.openxmlformats.org/officeDocument/2006/relationships/image" Target="../media/image167.png"/><Relationship Id="rId12" Type="http://schemas.openxmlformats.org/officeDocument/2006/relationships/image" Target="../media/image172.png"/><Relationship Id="rId2" Type="http://schemas.openxmlformats.org/officeDocument/2006/relationships/notesSlide" Target="../notesSlides/notesSlide25.xml"/><Relationship Id="rId1" Type="http://schemas.openxmlformats.org/officeDocument/2006/relationships/slideLayout" Target="../slideLayouts/slideLayout118.xml"/><Relationship Id="rId6" Type="http://schemas.openxmlformats.org/officeDocument/2006/relationships/image" Target="../media/image166.png"/><Relationship Id="rId11" Type="http://schemas.openxmlformats.org/officeDocument/2006/relationships/image" Target="../media/image171.png"/><Relationship Id="rId5" Type="http://schemas.openxmlformats.org/officeDocument/2006/relationships/image" Target="../media/image165.png"/><Relationship Id="rId15" Type="http://schemas.openxmlformats.org/officeDocument/2006/relationships/image" Target="../media/image175.png"/><Relationship Id="rId10" Type="http://schemas.openxmlformats.org/officeDocument/2006/relationships/image" Target="../media/image170.png"/><Relationship Id="rId4" Type="http://schemas.openxmlformats.org/officeDocument/2006/relationships/image" Target="../media/image164.png"/><Relationship Id="rId9" Type="http://schemas.openxmlformats.org/officeDocument/2006/relationships/image" Target="../media/image169.png"/><Relationship Id="rId14" Type="http://schemas.openxmlformats.org/officeDocument/2006/relationships/image" Target="../media/image174.png"/></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6.xml"/><Relationship Id="rId1" Type="http://schemas.openxmlformats.org/officeDocument/2006/relationships/slideLayout" Target="../slideLayouts/slideLayout107.xml"/><Relationship Id="rId4" Type="http://schemas.openxmlformats.org/officeDocument/2006/relationships/image" Target="../media/image17.png"/></Relationships>
</file>

<file path=ppt/slides/_rels/slide2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notesSlide" Target="../notesSlides/notesSlide27.xml"/><Relationship Id="rId1" Type="http://schemas.openxmlformats.org/officeDocument/2006/relationships/slideLayout" Target="../slideLayouts/slideLayout119.xml"/></Relationships>
</file>

<file path=ppt/slides/_rels/slide28.xml.rels><?xml version="1.0" encoding="UTF-8" standalone="yes"?>
<Relationships xmlns="http://schemas.openxmlformats.org/package/2006/relationships"><Relationship Id="rId3" Type="http://schemas.openxmlformats.org/officeDocument/2006/relationships/image" Target="../media/image177.jpg"/><Relationship Id="rId2" Type="http://schemas.openxmlformats.org/officeDocument/2006/relationships/notesSlide" Target="../notesSlides/notesSlide28.xml"/><Relationship Id="rId1" Type="http://schemas.openxmlformats.org/officeDocument/2006/relationships/slideLayout" Target="../slideLayouts/slideLayout13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21.xml"/></Relationships>
</file>

<file path=ppt/slides/_rels/slide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3.xml"/><Relationship Id="rId1" Type="http://schemas.openxmlformats.org/officeDocument/2006/relationships/slideLayout" Target="../slideLayouts/slideLayout160.xml"/></Relationships>
</file>

<file path=ppt/slides/_rels/slide30.xml.rels><?xml version="1.0" encoding="UTF-8" standalone="yes"?>
<Relationships xmlns="http://schemas.openxmlformats.org/package/2006/relationships"><Relationship Id="rId3" Type="http://schemas.openxmlformats.org/officeDocument/2006/relationships/image" Target="../media/image178.jpg"/><Relationship Id="rId2" Type="http://schemas.openxmlformats.org/officeDocument/2006/relationships/notesSlide" Target="../notesSlides/notesSlide30.xml"/><Relationship Id="rId1" Type="http://schemas.openxmlformats.org/officeDocument/2006/relationships/slideLayout" Target="../slideLayouts/slideLayout19.xml"/><Relationship Id="rId4" Type="http://schemas.openxmlformats.org/officeDocument/2006/relationships/image" Target="../media/image160.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123.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123.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12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12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70.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71.xml"/></Relationships>
</file>

<file path=ppt/slides/_rels/slide37.xml.rels><?xml version="1.0" encoding="UTF-8" standalone="yes"?>
<Relationships xmlns="http://schemas.openxmlformats.org/package/2006/relationships"><Relationship Id="rId3" Type="http://schemas.openxmlformats.org/officeDocument/2006/relationships/image" Target="../media/image179.jpg"/><Relationship Id="rId2" Type="http://schemas.openxmlformats.org/officeDocument/2006/relationships/notesSlide" Target="../notesSlides/notesSlide37.xml"/><Relationship Id="rId1" Type="http://schemas.openxmlformats.org/officeDocument/2006/relationships/slideLayout" Target="../slideLayouts/slideLayout72.xml"/></Relationships>
</file>

<file path=ppt/slides/_rels/slide38.xml.rels><?xml version="1.0" encoding="UTF-8" standalone="yes"?>
<Relationships xmlns="http://schemas.openxmlformats.org/package/2006/relationships"><Relationship Id="rId3" Type="http://schemas.openxmlformats.org/officeDocument/2006/relationships/image" Target="../media/image180.jpg"/><Relationship Id="rId2" Type="http://schemas.openxmlformats.org/officeDocument/2006/relationships/notesSlide" Target="../notesSlides/notesSlide38.xml"/><Relationship Id="rId1" Type="http://schemas.openxmlformats.org/officeDocument/2006/relationships/slideLayout" Target="../slideLayouts/slideLayout19.xml"/><Relationship Id="rId4" Type="http://schemas.openxmlformats.org/officeDocument/2006/relationships/image" Target="../media/image160.png"/></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160.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8.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160.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160.xml"/></Relationships>
</file>

<file path=ppt/slides/_rels/slide4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42.xml"/><Relationship Id="rId1" Type="http://schemas.openxmlformats.org/officeDocument/2006/relationships/slideLayout" Target="../slideLayouts/slideLayout176.xml"/><Relationship Id="rId4" Type="http://schemas.openxmlformats.org/officeDocument/2006/relationships/hyperlink" Target="https://www.lfedge.org/wp-content/uploads/2020/07/LFedge_Whitepaper.pdf" TargetMode="External"/></Relationships>
</file>

<file path=ppt/slides/_rels/slide43.xml.rels><?xml version="1.0" encoding="UTF-8" standalone="yes"?>
<Relationships xmlns="http://schemas.openxmlformats.org/package/2006/relationships"><Relationship Id="rId8" Type="http://schemas.openxmlformats.org/officeDocument/2006/relationships/image" Target="../media/image183.png"/><Relationship Id="rId13" Type="http://schemas.openxmlformats.org/officeDocument/2006/relationships/hyperlink" Target="http://missing" TargetMode="External"/><Relationship Id="rId18" Type="http://schemas.openxmlformats.org/officeDocument/2006/relationships/image" Target="../media/image188.png"/><Relationship Id="rId3" Type="http://schemas.openxmlformats.org/officeDocument/2006/relationships/image" Target="../media/image181.png"/><Relationship Id="rId21" Type="http://schemas.openxmlformats.org/officeDocument/2006/relationships/image" Target="../media/image191.png"/><Relationship Id="rId7" Type="http://schemas.openxmlformats.org/officeDocument/2006/relationships/image" Target="../media/image182.png"/><Relationship Id="rId12" Type="http://schemas.openxmlformats.org/officeDocument/2006/relationships/hyperlink" Target="https://lest.fe.uni-lj.si/projects/bd4nrg-big-data-for-next-generation-energy/" TargetMode="External"/><Relationship Id="rId17" Type="http://schemas.openxmlformats.org/officeDocument/2006/relationships/image" Target="../media/image187.png"/><Relationship Id="rId2" Type="http://schemas.openxmlformats.org/officeDocument/2006/relationships/notesSlide" Target="../notesSlides/notesSlide43.xml"/><Relationship Id="rId16" Type="http://schemas.openxmlformats.org/officeDocument/2006/relationships/image" Target="../media/image186.png"/><Relationship Id="rId20" Type="http://schemas.openxmlformats.org/officeDocument/2006/relationships/image" Target="../media/image190.png"/><Relationship Id="rId1" Type="http://schemas.openxmlformats.org/officeDocument/2006/relationships/slideLayout" Target="../slideLayouts/slideLayout176.xml"/><Relationship Id="rId6" Type="http://schemas.openxmlformats.org/officeDocument/2006/relationships/hyperlink" Target="https://vasters.com/blog/From-MQTT-to-AMQP-and-back/" TargetMode="External"/><Relationship Id="rId11" Type="http://schemas.openxmlformats.org/officeDocument/2006/relationships/hyperlink" Target="https://drive.google.com/file/d/1xTDZFsKodqsB2OBhrN87IfaLU1Zg2vR3/view" TargetMode="External"/><Relationship Id="rId5" Type="http://schemas.openxmlformats.org/officeDocument/2006/relationships/hyperlink" Target="https://cimug.ucaiug.org/NMM%20Documents/Forms/AllItems.aspx" TargetMode="External"/><Relationship Id="rId15" Type="http://schemas.openxmlformats.org/officeDocument/2006/relationships/hyperlink" Target="https://www.entsoe.eu/digital/cim/role-models/" TargetMode="External"/><Relationship Id="rId23" Type="http://schemas.openxmlformats.org/officeDocument/2006/relationships/image" Target="../media/image192.png"/><Relationship Id="rId10" Type="http://schemas.openxmlformats.org/officeDocument/2006/relationships/image" Target="../media/image185.png"/><Relationship Id="rId19" Type="http://schemas.openxmlformats.org/officeDocument/2006/relationships/image" Target="../media/image189.png"/><Relationship Id="rId4" Type="http://schemas.openxmlformats.org/officeDocument/2006/relationships/hyperlink" Target="https://www.lfedge.org/wp-content/uploads/2020/07/LFedge_Whitepaper.pdf" TargetMode="External"/><Relationship Id="rId9" Type="http://schemas.openxmlformats.org/officeDocument/2006/relationships/image" Target="../media/image184.png"/><Relationship Id="rId14" Type="http://schemas.openxmlformats.org/officeDocument/2006/relationships/hyperlink" Target="https://eepublicdownloads.entsoe.eu/clean-documents/EDI/Library/HRM/Harmonised_Role_Model_2020-01.pdf" TargetMode="External"/><Relationship Id="rId22" Type="http://schemas.openxmlformats.org/officeDocument/2006/relationships/image" Target="../media/image174.png"/></Relationships>
</file>

<file path=ppt/slides/_rels/slide4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4.xml"/><Relationship Id="rId1" Type="http://schemas.openxmlformats.org/officeDocument/2006/relationships/slideLayout" Target="../slideLayouts/slideLayout107.xml"/></Relationships>
</file>

<file path=ppt/slides/_rels/slide45.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45.xml"/><Relationship Id="rId1" Type="http://schemas.openxmlformats.org/officeDocument/2006/relationships/slideLayout" Target="../slideLayouts/slideLayout148.xml"/></Relationships>
</file>

<file path=ppt/slides/_rels/slide46.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notesSlide" Target="../notesSlides/notesSlide46.xml"/><Relationship Id="rId1" Type="http://schemas.openxmlformats.org/officeDocument/2006/relationships/slideLayout" Target="../slideLayouts/slideLayout149.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148.xml"/></Relationships>
</file>

<file path=ppt/slides/_rels/slide48.xml.rels><?xml version="1.0" encoding="UTF-8" standalone="yes"?>
<Relationships xmlns="http://schemas.openxmlformats.org/package/2006/relationships"><Relationship Id="rId3" Type="http://schemas.openxmlformats.org/officeDocument/2006/relationships/hyperlink" Target="https://www.lfenergy.org/projects/host-your-project/" TargetMode="External"/><Relationship Id="rId2" Type="http://schemas.openxmlformats.org/officeDocument/2006/relationships/notesSlide" Target="../notesSlides/notesSlide48.xml"/><Relationship Id="rId1" Type="http://schemas.openxmlformats.org/officeDocument/2006/relationships/slideLayout" Target="../slideLayouts/slideLayout149.xml"/><Relationship Id="rId5" Type="http://schemas.openxmlformats.org/officeDocument/2006/relationships/image" Target="../media/image195.png"/><Relationship Id="rId4" Type="http://schemas.openxmlformats.org/officeDocument/2006/relationships/hyperlink" Target="https://wiki.lfenergy.org/display/HOME/New+Project+Proposals+Process" TargetMode="External"/></Relationships>
</file>

<file path=ppt/slides/_rels/slide49.xml.rels><?xml version="1.0" encoding="UTF-8" standalone="yes"?>
<Relationships xmlns="http://schemas.openxmlformats.org/package/2006/relationships"><Relationship Id="rId3" Type="http://schemas.openxmlformats.org/officeDocument/2006/relationships/hyperlink" Target="https://wiki.lfenergy.org/display/HOME/LF+Energy" TargetMode="External"/><Relationship Id="rId2" Type="http://schemas.openxmlformats.org/officeDocument/2006/relationships/notesSlide" Target="../notesSlides/notesSlide49.xml"/><Relationship Id="rId1" Type="http://schemas.openxmlformats.org/officeDocument/2006/relationships/slideLayout" Target="../slideLayouts/slideLayout151.xml"/><Relationship Id="rId4" Type="http://schemas.openxmlformats.org/officeDocument/2006/relationships/image" Target="../media/image196.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1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0.xml"/><Relationship Id="rId1" Type="http://schemas.openxmlformats.org/officeDocument/2006/relationships/slideLayout" Target="../slideLayouts/slideLayout107.xml"/></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1.xml"/><Relationship Id="rId1" Type="http://schemas.openxmlformats.org/officeDocument/2006/relationships/slideLayout" Target="../slideLayouts/slideLayout107.xml"/></Relationships>
</file>

<file path=ppt/slides/_rels/slide5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52.xml"/><Relationship Id="rId1" Type="http://schemas.openxmlformats.org/officeDocument/2006/relationships/slideLayout" Target="../slideLayouts/slideLayout200.xml"/></Relationships>
</file>

<file path=ppt/slides/_rels/slide53.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17.png"/><Relationship Id="rId2" Type="http://schemas.openxmlformats.org/officeDocument/2006/relationships/notesSlide" Target="../notesSlides/notesSlide53.xml"/><Relationship Id="rId1" Type="http://schemas.openxmlformats.org/officeDocument/2006/relationships/slideLayout" Target="../slideLayouts/slideLayout107.xml"/><Relationship Id="rId6" Type="http://schemas.openxmlformats.org/officeDocument/2006/relationships/hyperlink" Target="https://lists.lfenergy.org/" TargetMode="External"/><Relationship Id="rId5" Type="http://schemas.openxmlformats.org/officeDocument/2006/relationships/hyperlink" Target="https://www.lfenergy.org/join/" TargetMode="External"/><Relationship Id="rId4" Type="http://schemas.openxmlformats.org/officeDocument/2006/relationships/hyperlink" Target="https://lfenergy.org/" TargetMode="Externa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14.xml"/></Relationships>
</file>

<file path=ppt/slides/_rels/slide7.xml.rels><?xml version="1.0" encoding="UTF-8" standalone="yes"?>
<Relationships xmlns="http://schemas.openxmlformats.org/package/2006/relationships"><Relationship Id="rId3" Type="http://schemas.openxmlformats.org/officeDocument/2006/relationships/image" Target="../media/image21.jpg"/><Relationship Id="rId2" Type="http://schemas.openxmlformats.org/officeDocument/2006/relationships/notesSlide" Target="../notesSlides/notesSlide7.xml"/><Relationship Id="rId1" Type="http://schemas.openxmlformats.org/officeDocument/2006/relationships/slideLayout" Target="../slideLayouts/slideLayout17.xml"/><Relationship Id="rId4" Type="http://schemas.openxmlformats.org/officeDocument/2006/relationships/image" Target="../media/image22.png"/></Relationships>
</file>

<file path=ppt/slides/_rels/slide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91.xml"/><Relationship Id="rId5" Type="http://schemas.openxmlformats.org/officeDocument/2006/relationships/image" Target="../media/image25.png"/><Relationship Id="rId4" Type="http://schemas.openxmlformats.org/officeDocument/2006/relationships/image" Target="../media/image24.png"/></Relationships>
</file>

<file path=ppt/slides/_rels/slide9.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9.xml"/><Relationship Id="rId1" Type="http://schemas.openxmlformats.org/officeDocument/2006/relationships/slideLayout" Target="../slideLayouts/slideLayout73.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965"/>
        <p:cNvGrpSpPr/>
        <p:nvPr/>
      </p:nvGrpSpPr>
      <p:grpSpPr>
        <a:xfrm>
          <a:off x="0" y="0"/>
          <a:ext cx="0" cy="0"/>
          <a:chOff x="0" y="0"/>
          <a:chExt cx="0" cy="0"/>
        </a:xfrm>
      </p:grpSpPr>
      <p:pic>
        <p:nvPicPr>
          <p:cNvPr id="966" name="Google Shape;966;gb3fc646f3c_0_54"/>
          <p:cNvPicPr preferRelativeResize="0"/>
          <p:nvPr/>
        </p:nvPicPr>
        <p:blipFill>
          <a:blip r:embed="rId4">
            <a:alphaModFix/>
          </a:blip>
          <a:stretch>
            <a:fillRect/>
          </a:stretch>
        </p:blipFill>
        <p:spPr>
          <a:xfrm>
            <a:off x="1780433" y="2430139"/>
            <a:ext cx="8744468" cy="1145500"/>
          </a:xfrm>
          <a:prstGeom prst="rect">
            <a:avLst/>
          </a:prstGeom>
          <a:noFill/>
          <a:ln>
            <a:noFill/>
          </a:ln>
        </p:spPr>
      </p:pic>
      <p:sp>
        <p:nvSpPr>
          <p:cNvPr id="967" name="Google Shape;967;gb3fc646f3c_0_54"/>
          <p:cNvSpPr txBox="1">
            <a:spLocks noGrp="1"/>
          </p:cNvSpPr>
          <p:nvPr>
            <p:ph type="ctrTitle"/>
          </p:nvPr>
        </p:nvSpPr>
        <p:spPr>
          <a:xfrm>
            <a:off x="1456333" y="4371400"/>
            <a:ext cx="9144000" cy="667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4400"/>
              <a:buNone/>
            </a:pPr>
            <a:r>
              <a:rPr lang="en-US" sz="4800">
                <a:solidFill>
                  <a:srgbClr val="FFFFFF"/>
                </a:solidFill>
                <a:latin typeface="Century Gothic"/>
                <a:ea typeface="Century Gothic"/>
                <a:cs typeface="Century Gothic"/>
                <a:sym typeface="Century Gothic"/>
              </a:rPr>
              <a:t>The Power of Together</a:t>
            </a:r>
            <a:endParaRPr sz="2400">
              <a:solidFill>
                <a:srgbClr val="FFFFFF"/>
              </a:solidFill>
              <a:latin typeface="Century Gothic"/>
              <a:ea typeface="Century Gothic"/>
              <a:cs typeface="Century Gothic"/>
              <a:sym typeface="Century Gothic"/>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40"/>
        <p:cNvGrpSpPr/>
        <p:nvPr/>
      </p:nvGrpSpPr>
      <p:grpSpPr>
        <a:xfrm>
          <a:off x="0" y="0"/>
          <a:ext cx="0" cy="0"/>
          <a:chOff x="0" y="0"/>
          <a:chExt cx="0" cy="0"/>
        </a:xfrm>
      </p:grpSpPr>
      <p:pic>
        <p:nvPicPr>
          <p:cNvPr id="1041" name="Google Shape;1041;gb965c7571a_3_300"/>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042" name="Google Shape;1042;gb965c7571a_3_300"/>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chemeClr val="dk1"/>
              </a:buClr>
              <a:buSzPts val="4000"/>
              <a:buFont typeface="Century Gothic"/>
              <a:buNone/>
            </a:pPr>
            <a:r>
              <a:rPr lang="en-US"/>
              <a:t>The world’s dominant </a:t>
            </a:r>
            <a:br>
              <a:rPr lang="en-US"/>
            </a:br>
            <a:r>
              <a:rPr lang="en-US"/>
              <a:t>open source platform.</a:t>
            </a:r>
            <a:endParaRPr/>
          </a:p>
        </p:txBody>
      </p:sp>
      <p:sp>
        <p:nvSpPr>
          <p:cNvPr id="1043" name="Google Shape;1043;gb965c7571a_3_300"/>
          <p:cNvSpPr txBox="1"/>
          <p:nvPr/>
        </p:nvSpPr>
        <p:spPr>
          <a:xfrm>
            <a:off x="314449" y="3974579"/>
            <a:ext cx="17208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600" b="1" i="0" u="none" strike="noStrike" cap="none">
                <a:solidFill>
                  <a:srgbClr val="FFFFFF"/>
                </a:solidFill>
                <a:latin typeface="Avenir"/>
                <a:ea typeface="Avenir"/>
                <a:cs typeface="Avenir"/>
                <a:sym typeface="Avenir"/>
              </a:rPr>
              <a:t>100%</a:t>
            </a:r>
            <a:endParaRPr sz="3600" b="1" i="0" u="none" strike="noStrike" cap="none">
              <a:solidFill>
                <a:srgbClr val="FFFFFF"/>
              </a:solidFill>
              <a:latin typeface="Avenir"/>
              <a:ea typeface="Avenir"/>
              <a:cs typeface="Avenir"/>
              <a:sym typeface="Avenir"/>
            </a:endParaRPr>
          </a:p>
        </p:txBody>
      </p:sp>
      <p:sp>
        <p:nvSpPr>
          <p:cNvPr id="1044" name="Google Shape;1044;gb965c7571a_3_300"/>
          <p:cNvSpPr txBox="1"/>
          <p:nvPr/>
        </p:nvSpPr>
        <p:spPr>
          <a:xfrm>
            <a:off x="280737" y="4435954"/>
            <a:ext cx="1720800" cy="794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467" b="0" i="0" u="none" strike="noStrike" cap="none">
                <a:solidFill>
                  <a:srgbClr val="FFFFFF"/>
                </a:solidFill>
                <a:latin typeface="Avenir"/>
                <a:ea typeface="Avenir"/>
                <a:cs typeface="Avenir"/>
                <a:sym typeface="Avenir"/>
              </a:rPr>
              <a:t>Supercomputer</a:t>
            </a:r>
            <a:br>
              <a:rPr lang="en-US" sz="1467" b="0" i="0" u="none" strike="noStrike" cap="none">
                <a:solidFill>
                  <a:srgbClr val="FFFFFF"/>
                </a:solidFill>
                <a:latin typeface="Avenir"/>
                <a:ea typeface="Avenir"/>
                <a:cs typeface="Avenir"/>
                <a:sym typeface="Avenir"/>
              </a:rPr>
            </a:br>
            <a:r>
              <a:rPr lang="en-US" sz="1467" b="0" i="0" u="none" strike="noStrike" cap="none">
                <a:solidFill>
                  <a:srgbClr val="FFFFFF"/>
                </a:solidFill>
                <a:latin typeface="Avenir"/>
                <a:ea typeface="Avenir"/>
                <a:cs typeface="Avenir"/>
                <a:sym typeface="Avenir"/>
              </a:rPr>
              <a:t>Market</a:t>
            </a:r>
            <a:endParaRPr sz="1467" b="0" i="0" u="none" strike="noStrike" cap="none">
              <a:solidFill>
                <a:srgbClr val="FFFFFF"/>
              </a:solidFill>
              <a:latin typeface="Avenir"/>
              <a:ea typeface="Avenir"/>
              <a:cs typeface="Avenir"/>
              <a:sym typeface="Avenir"/>
            </a:endParaRPr>
          </a:p>
        </p:txBody>
      </p:sp>
      <p:sp>
        <p:nvSpPr>
          <p:cNvPr id="1045" name="Google Shape;1045;gb965c7571a_3_300"/>
          <p:cNvSpPr/>
          <p:nvPr/>
        </p:nvSpPr>
        <p:spPr>
          <a:xfrm>
            <a:off x="5486983" y="2496764"/>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entury Gothic"/>
              <a:buNone/>
            </a:pPr>
            <a:endParaRPr sz="1867" b="0" i="0" u="none" strike="noStrike" cap="none">
              <a:solidFill>
                <a:srgbClr val="0070C0"/>
              </a:solidFill>
              <a:latin typeface="Calibri"/>
              <a:ea typeface="Calibri"/>
              <a:cs typeface="Calibri"/>
              <a:sym typeface="Calibri"/>
            </a:endParaRPr>
          </a:p>
        </p:txBody>
      </p:sp>
      <p:sp>
        <p:nvSpPr>
          <p:cNvPr id="1046" name="Google Shape;1046;gb965c7571a_3_300"/>
          <p:cNvSpPr/>
          <p:nvPr/>
        </p:nvSpPr>
        <p:spPr>
          <a:xfrm>
            <a:off x="585075" y="2491355"/>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entury Gothic"/>
              <a:buNone/>
            </a:pPr>
            <a:endParaRPr sz="1867" b="0" i="0" u="none" strike="noStrike" cap="none">
              <a:solidFill>
                <a:srgbClr val="0070C0"/>
              </a:solidFill>
              <a:latin typeface="Calibri"/>
              <a:ea typeface="Calibri"/>
              <a:cs typeface="Calibri"/>
              <a:sym typeface="Calibri"/>
            </a:endParaRPr>
          </a:p>
        </p:txBody>
      </p:sp>
      <p:sp>
        <p:nvSpPr>
          <p:cNvPr id="1047" name="Google Shape;1047;gb965c7571a_3_300"/>
          <p:cNvSpPr/>
          <p:nvPr/>
        </p:nvSpPr>
        <p:spPr>
          <a:xfrm>
            <a:off x="8716730" y="2493248"/>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entury Gothic"/>
              <a:buNone/>
            </a:pPr>
            <a:endParaRPr sz="1867" b="0" i="0" u="none" strike="noStrike" cap="none">
              <a:solidFill>
                <a:srgbClr val="0070C0"/>
              </a:solidFill>
              <a:latin typeface="Calibri"/>
              <a:ea typeface="Calibri"/>
              <a:cs typeface="Calibri"/>
              <a:sym typeface="Calibri"/>
            </a:endParaRPr>
          </a:p>
        </p:txBody>
      </p:sp>
      <p:sp>
        <p:nvSpPr>
          <p:cNvPr id="1048" name="Google Shape;1048;gb965c7571a_3_300"/>
          <p:cNvSpPr txBox="1"/>
          <p:nvPr/>
        </p:nvSpPr>
        <p:spPr>
          <a:xfrm>
            <a:off x="8500055" y="3974579"/>
            <a:ext cx="17280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600" b="1" i="0" u="none" strike="noStrike" cap="none">
                <a:solidFill>
                  <a:srgbClr val="FFFFFF"/>
                </a:solidFill>
                <a:latin typeface="Avenir"/>
                <a:ea typeface="Avenir"/>
                <a:cs typeface="Avenir"/>
                <a:sym typeface="Avenir"/>
              </a:rPr>
              <a:t>62%</a:t>
            </a:r>
            <a:endParaRPr sz="1400" b="0" i="0" u="none" strike="noStrike" cap="none">
              <a:solidFill>
                <a:srgbClr val="000000"/>
              </a:solidFill>
              <a:latin typeface="Arial"/>
              <a:ea typeface="Arial"/>
              <a:cs typeface="Arial"/>
              <a:sym typeface="Arial"/>
            </a:endParaRPr>
          </a:p>
        </p:txBody>
      </p:sp>
      <p:sp>
        <p:nvSpPr>
          <p:cNvPr id="1049" name="Google Shape;1049;gb965c7571a_3_300"/>
          <p:cNvSpPr txBox="1"/>
          <p:nvPr/>
        </p:nvSpPr>
        <p:spPr>
          <a:xfrm>
            <a:off x="8502981" y="4435954"/>
            <a:ext cx="1701600" cy="794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467" b="0" i="0" u="none" strike="noStrike" cap="none">
                <a:solidFill>
                  <a:srgbClr val="FFFFFF"/>
                </a:solidFill>
                <a:latin typeface="Avenir"/>
                <a:ea typeface="Avenir"/>
                <a:cs typeface="Avenir"/>
                <a:sym typeface="Avenir"/>
              </a:rPr>
              <a:t>Embedded</a:t>
            </a:r>
            <a:br>
              <a:rPr lang="en-US" sz="1467" b="0" i="0" u="none" strike="noStrike" cap="none">
                <a:solidFill>
                  <a:srgbClr val="FFFFFF"/>
                </a:solidFill>
                <a:latin typeface="Avenir"/>
                <a:ea typeface="Avenir"/>
                <a:cs typeface="Avenir"/>
                <a:sym typeface="Avenir"/>
              </a:rPr>
            </a:br>
            <a:r>
              <a:rPr lang="en-US" sz="1467" b="0" i="0" u="none" strike="noStrike" cap="none">
                <a:solidFill>
                  <a:srgbClr val="FFFFFF"/>
                </a:solidFill>
                <a:latin typeface="Avenir"/>
                <a:ea typeface="Avenir"/>
                <a:cs typeface="Avenir"/>
                <a:sym typeface="Avenir"/>
              </a:rPr>
              <a:t>Systems Market</a:t>
            </a:r>
            <a:endParaRPr sz="1467" b="0" i="0" u="none" strike="noStrike" cap="none">
              <a:solidFill>
                <a:srgbClr val="FFFFFF"/>
              </a:solidFill>
              <a:latin typeface="Avenir"/>
              <a:ea typeface="Avenir"/>
              <a:cs typeface="Avenir"/>
              <a:sym typeface="Avenir"/>
            </a:endParaRPr>
          </a:p>
        </p:txBody>
      </p:sp>
      <p:sp>
        <p:nvSpPr>
          <p:cNvPr id="1050" name="Google Shape;1050;gb965c7571a_3_300"/>
          <p:cNvSpPr txBox="1"/>
          <p:nvPr/>
        </p:nvSpPr>
        <p:spPr>
          <a:xfrm>
            <a:off x="5228146" y="3974579"/>
            <a:ext cx="17517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600" b="1" i="0" u="none" strike="noStrike" cap="none">
                <a:solidFill>
                  <a:srgbClr val="FFFFFF"/>
                </a:solidFill>
                <a:latin typeface="Avenir"/>
                <a:ea typeface="Avenir"/>
                <a:cs typeface="Avenir"/>
                <a:sym typeface="Avenir"/>
              </a:rPr>
              <a:t>90%</a:t>
            </a:r>
            <a:endParaRPr sz="1400" b="0" i="0" u="none" strike="noStrike" cap="none">
              <a:solidFill>
                <a:srgbClr val="000000"/>
              </a:solidFill>
              <a:latin typeface="Arial"/>
              <a:ea typeface="Arial"/>
              <a:cs typeface="Arial"/>
              <a:sym typeface="Arial"/>
            </a:endParaRPr>
          </a:p>
        </p:txBody>
      </p:sp>
      <p:sp>
        <p:nvSpPr>
          <p:cNvPr id="1051" name="Google Shape;1051;gb965c7571a_3_300"/>
          <p:cNvSpPr txBox="1"/>
          <p:nvPr/>
        </p:nvSpPr>
        <p:spPr>
          <a:xfrm>
            <a:off x="5334324" y="4435958"/>
            <a:ext cx="1562400" cy="7407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467" b="0" i="0" u="none" strike="noStrike" cap="none">
                <a:solidFill>
                  <a:srgbClr val="FFFFFF"/>
                </a:solidFill>
                <a:latin typeface="Avenir"/>
                <a:ea typeface="Avenir"/>
                <a:cs typeface="Avenir"/>
                <a:sym typeface="Avenir"/>
              </a:rPr>
              <a:t>Mainframe</a:t>
            </a:r>
            <a:br>
              <a:rPr lang="en-US" sz="1467" b="0" i="0" u="none" strike="noStrike" cap="none">
                <a:solidFill>
                  <a:srgbClr val="FFFFFF"/>
                </a:solidFill>
                <a:latin typeface="Avenir"/>
                <a:ea typeface="Avenir"/>
                <a:cs typeface="Avenir"/>
                <a:sym typeface="Avenir"/>
              </a:rPr>
            </a:br>
            <a:r>
              <a:rPr lang="en-US" sz="1467" b="0" i="0" u="none" strike="noStrike" cap="none">
                <a:solidFill>
                  <a:srgbClr val="FFFFFF"/>
                </a:solidFill>
                <a:latin typeface="Avenir"/>
                <a:ea typeface="Avenir"/>
                <a:cs typeface="Avenir"/>
                <a:sym typeface="Avenir"/>
              </a:rPr>
              <a:t>Customers</a:t>
            </a:r>
            <a:endParaRPr sz="1467" b="0" i="0" u="none" strike="noStrike" cap="none">
              <a:solidFill>
                <a:srgbClr val="FFFFFF"/>
              </a:solidFill>
              <a:latin typeface="Avenir"/>
              <a:ea typeface="Avenir"/>
              <a:cs typeface="Avenir"/>
              <a:sym typeface="Avenir"/>
            </a:endParaRPr>
          </a:p>
        </p:txBody>
      </p:sp>
      <p:sp>
        <p:nvSpPr>
          <p:cNvPr id="1052" name="Google Shape;1052;gb965c7571a_3_300"/>
          <p:cNvSpPr/>
          <p:nvPr/>
        </p:nvSpPr>
        <p:spPr>
          <a:xfrm>
            <a:off x="7094204" y="2495660"/>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entury Gothic"/>
              <a:buNone/>
            </a:pPr>
            <a:endParaRPr sz="1867" b="0" i="0" u="none" strike="noStrike" cap="none">
              <a:solidFill>
                <a:srgbClr val="0070C0"/>
              </a:solidFill>
              <a:latin typeface="Calibri"/>
              <a:ea typeface="Calibri"/>
              <a:cs typeface="Calibri"/>
              <a:sym typeface="Calibri"/>
            </a:endParaRPr>
          </a:p>
        </p:txBody>
      </p:sp>
      <p:sp>
        <p:nvSpPr>
          <p:cNvPr id="1053" name="Google Shape;1053;gb965c7571a_3_300"/>
          <p:cNvSpPr txBox="1"/>
          <p:nvPr/>
        </p:nvSpPr>
        <p:spPr>
          <a:xfrm>
            <a:off x="7055444" y="3974579"/>
            <a:ext cx="13908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600" b="1" i="0" u="none" strike="noStrike" cap="none">
                <a:solidFill>
                  <a:srgbClr val="FFFFFF"/>
                </a:solidFill>
                <a:latin typeface="Avenir"/>
                <a:ea typeface="Avenir"/>
                <a:cs typeface="Avenir"/>
                <a:sym typeface="Avenir"/>
              </a:rPr>
              <a:t>90%</a:t>
            </a:r>
            <a:endParaRPr sz="1400" b="0" i="0" u="none" strike="noStrike" cap="none">
              <a:solidFill>
                <a:srgbClr val="000000"/>
              </a:solidFill>
              <a:latin typeface="Arial"/>
              <a:ea typeface="Arial"/>
              <a:cs typeface="Arial"/>
              <a:sym typeface="Arial"/>
            </a:endParaRPr>
          </a:p>
        </p:txBody>
      </p:sp>
      <p:sp>
        <p:nvSpPr>
          <p:cNvPr id="1054" name="Google Shape;1054;gb965c7571a_3_300"/>
          <p:cNvSpPr txBox="1"/>
          <p:nvPr/>
        </p:nvSpPr>
        <p:spPr>
          <a:xfrm>
            <a:off x="7045845" y="4435954"/>
            <a:ext cx="1390800" cy="794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467" b="0" i="0" u="none" strike="noStrike" cap="none">
                <a:solidFill>
                  <a:srgbClr val="FFFFFF"/>
                </a:solidFill>
                <a:latin typeface="Avenir"/>
                <a:ea typeface="Avenir"/>
                <a:cs typeface="Avenir"/>
                <a:sym typeface="Avenir"/>
              </a:rPr>
              <a:t>Public Cloud</a:t>
            </a:r>
            <a:br>
              <a:rPr lang="en-US" sz="1467" b="0" i="0" u="none" strike="noStrike" cap="none">
                <a:solidFill>
                  <a:srgbClr val="FFFFFF"/>
                </a:solidFill>
                <a:latin typeface="Avenir"/>
                <a:ea typeface="Avenir"/>
                <a:cs typeface="Avenir"/>
                <a:sym typeface="Avenir"/>
              </a:rPr>
            </a:br>
            <a:r>
              <a:rPr lang="en-US" sz="1467" b="0" i="0" u="none" strike="noStrike" cap="none">
                <a:solidFill>
                  <a:srgbClr val="FFFFFF"/>
                </a:solidFill>
                <a:latin typeface="Avenir"/>
                <a:ea typeface="Avenir"/>
                <a:cs typeface="Avenir"/>
                <a:sym typeface="Avenir"/>
              </a:rPr>
              <a:t>Workload</a:t>
            </a:r>
            <a:endParaRPr sz="1467" b="0" i="0" u="none" strike="noStrike" cap="none">
              <a:solidFill>
                <a:srgbClr val="FFFFFF"/>
              </a:solidFill>
              <a:latin typeface="Avenir"/>
              <a:ea typeface="Avenir"/>
              <a:cs typeface="Avenir"/>
              <a:sym typeface="Avenir"/>
            </a:endParaRPr>
          </a:p>
        </p:txBody>
      </p:sp>
      <p:sp>
        <p:nvSpPr>
          <p:cNvPr id="1055" name="Google Shape;1055;gb965c7571a_3_300"/>
          <p:cNvSpPr txBox="1"/>
          <p:nvPr/>
        </p:nvSpPr>
        <p:spPr>
          <a:xfrm>
            <a:off x="2067808" y="3974579"/>
            <a:ext cx="15048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600" b="1" i="0" u="none" strike="noStrike" cap="none">
                <a:solidFill>
                  <a:srgbClr val="FFFFFF"/>
                </a:solidFill>
                <a:latin typeface="Avenir"/>
                <a:ea typeface="Avenir"/>
                <a:cs typeface="Avenir"/>
                <a:sym typeface="Avenir"/>
              </a:rPr>
              <a:t>82%</a:t>
            </a:r>
            <a:endParaRPr sz="1400" b="0" i="0" u="none" strike="noStrike" cap="none">
              <a:solidFill>
                <a:srgbClr val="000000"/>
              </a:solidFill>
              <a:latin typeface="Arial"/>
              <a:ea typeface="Arial"/>
              <a:cs typeface="Arial"/>
              <a:sym typeface="Arial"/>
            </a:endParaRPr>
          </a:p>
        </p:txBody>
      </p:sp>
      <p:sp>
        <p:nvSpPr>
          <p:cNvPr id="1056" name="Google Shape;1056;gb965c7571a_3_300"/>
          <p:cNvSpPr txBox="1"/>
          <p:nvPr/>
        </p:nvSpPr>
        <p:spPr>
          <a:xfrm>
            <a:off x="2055001" y="4435954"/>
            <a:ext cx="1504800" cy="794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467" b="0" i="0" u="none" strike="noStrike" cap="none">
                <a:solidFill>
                  <a:srgbClr val="FFFFFF"/>
                </a:solidFill>
                <a:latin typeface="Avenir"/>
                <a:ea typeface="Avenir"/>
                <a:cs typeface="Avenir"/>
                <a:sym typeface="Avenir"/>
              </a:rPr>
              <a:t>Smartphone</a:t>
            </a:r>
            <a:br>
              <a:rPr lang="en-US" sz="1467" b="0" i="0" u="none" strike="noStrike" cap="none">
                <a:solidFill>
                  <a:srgbClr val="FFFFFF"/>
                </a:solidFill>
                <a:latin typeface="Avenir"/>
                <a:ea typeface="Avenir"/>
                <a:cs typeface="Avenir"/>
                <a:sym typeface="Avenir"/>
              </a:rPr>
            </a:br>
            <a:r>
              <a:rPr lang="en-US" sz="1467" b="0" i="0" u="none" strike="noStrike" cap="none">
                <a:solidFill>
                  <a:srgbClr val="FFFFFF"/>
                </a:solidFill>
                <a:latin typeface="Avenir"/>
                <a:ea typeface="Avenir"/>
                <a:cs typeface="Avenir"/>
                <a:sym typeface="Avenir"/>
              </a:rPr>
              <a:t>Market Share</a:t>
            </a:r>
            <a:endParaRPr sz="1467" b="0" i="0" u="none" strike="noStrike" cap="none">
              <a:solidFill>
                <a:srgbClr val="FFFFFF"/>
              </a:solidFill>
              <a:latin typeface="Avenir"/>
              <a:ea typeface="Avenir"/>
              <a:cs typeface="Avenir"/>
              <a:sym typeface="Avenir"/>
            </a:endParaRPr>
          </a:p>
        </p:txBody>
      </p:sp>
      <p:sp>
        <p:nvSpPr>
          <p:cNvPr id="1057" name="Google Shape;1057;gb965c7571a_3_300"/>
          <p:cNvSpPr/>
          <p:nvPr/>
        </p:nvSpPr>
        <p:spPr>
          <a:xfrm>
            <a:off x="2196687" y="2495660"/>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entury Gothic"/>
              <a:buNone/>
            </a:pPr>
            <a:endParaRPr sz="1867" b="0" i="0" u="none" strike="noStrike" cap="none">
              <a:solidFill>
                <a:srgbClr val="0070C0"/>
              </a:solidFill>
              <a:latin typeface="Calibri"/>
              <a:ea typeface="Calibri"/>
              <a:cs typeface="Calibri"/>
              <a:sym typeface="Calibri"/>
            </a:endParaRPr>
          </a:p>
        </p:txBody>
      </p:sp>
      <p:sp>
        <p:nvSpPr>
          <p:cNvPr id="1058" name="Google Shape;1058;gb965c7571a_3_300"/>
          <p:cNvSpPr/>
          <p:nvPr/>
        </p:nvSpPr>
        <p:spPr>
          <a:xfrm>
            <a:off x="3850124" y="2508593"/>
            <a:ext cx="1218300" cy="1212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entury Gothic"/>
              <a:buNone/>
            </a:pPr>
            <a:endParaRPr sz="1867" b="0" i="0" u="none" strike="noStrike" cap="none">
              <a:solidFill>
                <a:srgbClr val="0070C0"/>
              </a:solidFill>
              <a:latin typeface="Calibri"/>
              <a:ea typeface="Calibri"/>
              <a:cs typeface="Calibri"/>
              <a:sym typeface="Calibri"/>
            </a:endParaRPr>
          </a:p>
        </p:txBody>
      </p:sp>
      <p:sp>
        <p:nvSpPr>
          <p:cNvPr id="1059" name="Google Shape;1059;gb965c7571a_3_300"/>
          <p:cNvSpPr txBox="1"/>
          <p:nvPr/>
        </p:nvSpPr>
        <p:spPr>
          <a:xfrm>
            <a:off x="3767747" y="3975629"/>
            <a:ext cx="1431600" cy="4275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600" b="1" i="0" u="none" strike="noStrike" cap="none">
                <a:solidFill>
                  <a:srgbClr val="FFFFFF"/>
                </a:solidFill>
                <a:latin typeface="Avenir"/>
                <a:ea typeface="Avenir"/>
                <a:cs typeface="Avenir"/>
                <a:sym typeface="Avenir"/>
              </a:rPr>
              <a:t>2nd</a:t>
            </a:r>
            <a:endParaRPr sz="1400" b="0" i="0" u="none" strike="noStrike" cap="none">
              <a:solidFill>
                <a:srgbClr val="000000"/>
              </a:solidFill>
              <a:latin typeface="Arial"/>
              <a:ea typeface="Arial"/>
              <a:cs typeface="Arial"/>
              <a:sym typeface="Arial"/>
            </a:endParaRPr>
          </a:p>
        </p:txBody>
      </p:sp>
      <p:sp>
        <p:nvSpPr>
          <p:cNvPr id="1060" name="Google Shape;1060;gb965c7571a_3_300"/>
          <p:cNvSpPr txBox="1"/>
          <p:nvPr/>
        </p:nvSpPr>
        <p:spPr>
          <a:xfrm>
            <a:off x="3708574" y="4435954"/>
            <a:ext cx="1562400" cy="7803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467" b="0" i="0" u="none" strike="noStrike" cap="none">
                <a:solidFill>
                  <a:srgbClr val="FFFFFF"/>
                </a:solidFill>
                <a:latin typeface="Avenir"/>
                <a:ea typeface="Avenir"/>
                <a:cs typeface="Avenir"/>
                <a:sym typeface="Avenir"/>
              </a:rPr>
              <a:t>To Windows</a:t>
            </a:r>
            <a:br>
              <a:rPr lang="en-US" sz="1467" b="0" i="0" u="none" strike="noStrike" cap="none">
                <a:solidFill>
                  <a:srgbClr val="FFFFFF"/>
                </a:solidFill>
                <a:latin typeface="Avenir"/>
                <a:ea typeface="Avenir"/>
                <a:cs typeface="Avenir"/>
                <a:sym typeface="Avenir"/>
              </a:rPr>
            </a:br>
            <a:r>
              <a:rPr lang="en-US" sz="1467" b="0" i="0" u="none" strike="noStrike" cap="none">
                <a:solidFill>
                  <a:srgbClr val="FFFFFF"/>
                </a:solidFill>
                <a:latin typeface="Avenir"/>
                <a:ea typeface="Avenir"/>
                <a:cs typeface="Avenir"/>
                <a:sym typeface="Avenir"/>
              </a:rPr>
              <a:t>in Enterprise</a:t>
            </a:r>
            <a:endParaRPr sz="1467" b="0" i="0" u="none" strike="noStrike" cap="none">
              <a:solidFill>
                <a:srgbClr val="FFFFFF"/>
              </a:solidFill>
              <a:latin typeface="Avenir"/>
              <a:ea typeface="Avenir"/>
              <a:cs typeface="Avenir"/>
              <a:sym typeface="Avenir"/>
            </a:endParaRPr>
          </a:p>
        </p:txBody>
      </p:sp>
      <p:sp>
        <p:nvSpPr>
          <p:cNvPr id="1061" name="Google Shape;1061;gb965c7571a_3_300"/>
          <p:cNvSpPr/>
          <p:nvPr/>
        </p:nvSpPr>
        <p:spPr>
          <a:xfrm>
            <a:off x="10339256" y="2466160"/>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400"/>
              <a:buFont typeface="Century Gothic"/>
              <a:buNone/>
            </a:pPr>
            <a:endParaRPr sz="1867" b="0" i="0" u="none" strike="noStrike" cap="none">
              <a:solidFill>
                <a:srgbClr val="0070C0"/>
              </a:solidFill>
              <a:latin typeface="Calibri"/>
              <a:ea typeface="Calibri"/>
              <a:cs typeface="Calibri"/>
              <a:sym typeface="Calibri"/>
            </a:endParaRPr>
          </a:p>
        </p:txBody>
      </p:sp>
      <p:sp>
        <p:nvSpPr>
          <p:cNvPr id="1062" name="Google Shape;1062;gb965c7571a_3_300"/>
          <p:cNvSpPr txBox="1"/>
          <p:nvPr/>
        </p:nvSpPr>
        <p:spPr>
          <a:xfrm>
            <a:off x="10096189" y="3974579"/>
            <a:ext cx="17307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600" b="1" i="0" u="none" strike="noStrike" cap="none">
                <a:solidFill>
                  <a:srgbClr val="FFFFFF"/>
                </a:solidFill>
                <a:latin typeface="Avenir"/>
                <a:ea typeface="Avenir"/>
                <a:cs typeface="Avenir"/>
                <a:sym typeface="Avenir"/>
              </a:rPr>
              <a:t>#1</a:t>
            </a:r>
            <a:endParaRPr sz="1400" b="0" i="0" u="none" strike="noStrike" cap="none">
              <a:solidFill>
                <a:srgbClr val="000000"/>
              </a:solidFill>
              <a:latin typeface="Arial"/>
              <a:ea typeface="Arial"/>
              <a:cs typeface="Arial"/>
              <a:sym typeface="Arial"/>
            </a:endParaRPr>
          </a:p>
        </p:txBody>
      </p:sp>
      <p:sp>
        <p:nvSpPr>
          <p:cNvPr id="1063" name="Google Shape;1063;gb965c7571a_3_300"/>
          <p:cNvSpPr txBox="1"/>
          <p:nvPr/>
        </p:nvSpPr>
        <p:spPr>
          <a:xfrm>
            <a:off x="10147077" y="4435954"/>
            <a:ext cx="1740900" cy="7959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467" b="0" i="0" u="none" strike="noStrike" cap="none">
                <a:solidFill>
                  <a:srgbClr val="FFFFFF"/>
                </a:solidFill>
                <a:latin typeface="Avenir"/>
                <a:ea typeface="Avenir"/>
                <a:cs typeface="Avenir"/>
                <a:sym typeface="Avenir"/>
              </a:rPr>
              <a:t>Internet </a:t>
            </a:r>
            <a:br>
              <a:rPr lang="en-US" sz="1467" b="0" i="0" u="none" strike="noStrike" cap="none">
                <a:solidFill>
                  <a:srgbClr val="FFFFFF"/>
                </a:solidFill>
                <a:latin typeface="Avenir"/>
                <a:ea typeface="Avenir"/>
                <a:cs typeface="Avenir"/>
                <a:sym typeface="Avenir"/>
              </a:rPr>
            </a:br>
            <a:r>
              <a:rPr lang="en-US" sz="1467" b="0" i="0" u="none" strike="noStrike" cap="none">
                <a:solidFill>
                  <a:srgbClr val="FFFFFF"/>
                </a:solidFill>
                <a:latin typeface="Avenir"/>
                <a:ea typeface="Avenir"/>
                <a:cs typeface="Avenir"/>
                <a:sym typeface="Avenir"/>
              </a:rPr>
              <a:t>Client</a:t>
            </a:r>
            <a:endParaRPr sz="1467" b="0" i="0" u="none" strike="noStrike" cap="none">
              <a:solidFill>
                <a:srgbClr val="FFFFFF"/>
              </a:solidFill>
              <a:latin typeface="Avenir"/>
              <a:ea typeface="Avenir"/>
              <a:cs typeface="Avenir"/>
              <a:sym typeface="Avenir"/>
            </a:endParaRPr>
          </a:p>
        </p:txBody>
      </p:sp>
      <p:cxnSp>
        <p:nvCxnSpPr>
          <p:cNvPr id="1064" name="Google Shape;1064;gb965c7571a_3_300"/>
          <p:cNvCxnSpPr/>
          <p:nvPr/>
        </p:nvCxnSpPr>
        <p:spPr>
          <a:xfrm>
            <a:off x="1803475" y="3100555"/>
            <a:ext cx="380100" cy="0"/>
          </a:xfrm>
          <a:prstGeom prst="straightConnector1">
            <a:avLst/>
          </a:prstGeom>
          <a:noFill/>
          <a:ln w="12700" cap="flat" cmpd="sng">
            <a:solidFill>
              <a:schemeClr val="dk2"/>
            </a:solidFill>
            <a:prstDash val="solid"/>
            <a:miter lim="800000"/>
            <a:headEnd type="none" w="sm" len="sm"/>
            <a:tailEnd type="none" w="sm" len="sm"/>
          </a:ln>
        </p:spPr>
      </p:cxnSp>
      <p:cxnSp>
        <p:nvCxnSpPr>
          <p:cNvPr id="1065" name="Google Shape;1065;gb965c7571a_3_300"/>
          <p:cNvCxnSpPr/>
          <p:nvPr/>
        </p:nvCxnSpPr>
        <p:spPr>
          <a:xfrm>
            <a:off x="3445595" y="3100555"/>
            <a:ext cx="380100" cy="0"/>
          </a:xfrm>
          <a:prstGeom prst="straightConnector1">
            <a:avLst/>
          </a:prstGeom>
          <a:noFill/>
          <a:ln w="12700" cap="flat" cmpd="sng">
            <a:solidFill>
              <a:schemeClr val="dk2"/>
            </a:solidFill>
            <a:prstDash val="solid"/>
            <a:miter lim="800000"/>
            <a:headEnd type="none" w="sm" len="sm"/>
            <a:tailEnd type="none" w="sm" len="sm"/>
          </a:ln>
        </p:spPr>
      </p:cxnSp>
      <p:cxnSp>
        <p:nvCxnSpPr>
          <p:cNvPr id="1066" name="Google Shape;1066;gb965c7571a_3_300"/>
          <p:cNvCxnSpPr/>
          <p:nvPr/>
        </p:nvCxnSpPr>
        <p:spPr>
          <a:xfrm>
            <a:off x="5078609" y="3100555"/>
            <a:ext cx="380100" cy="0"/>
          </a:xfrm>
          <a:prstGeom prst="straightConnector1">
            <a:avLst/>
          </a:prstGeom>
          <a:noFill/>
          <a:ln w="12700" cap="flat" cmpd="sng">
            <a:solidFill>
              <a:schemeClr val="dk2"/>
            </a:solidFill>
            <a:prstDash val="solid"/>
            <a:miter lim="800000"/>
            <a:headEnd type="none" w="sm" len="sm"/>
            <a:tailEnd type="none" w="sm" len="sm"/>
          </a:ln>
        </p:spPr>
      </p:cxnSp>
      <p:cxnSp>
        <p:nvCxnSpPr>
          <p:cNvPr id="1067" name="Google Shape;1067;gb965c7571a_3_300"/>
          <p:cNvCxnSpPr/>
          <p:nvPr/>
        </p:nvCxnSpPr>
        <p:spPr>
          <a:xfrm>
            <a:off x="6698954" y="3100555"/>
            <a:ext cx="380100" cy="0"/>
          </a:xfrm>
          <a:prstGeom prst="straightConnector1">
            <a:avLst/>
          </a:prstGeom>
          <a:noFill/>
          <a:ln w="12700" cap="flat" cmpd="sng">
            <a:solidFill>
              <a:schemeClr val="dk2"/>
            </a:solidFill>
            <a:prstDash val="solid"/>
            <a:miter lim="800000"/>
            <a:headEnd type="none" w="sm" len="sm"/>
            <a:tailEnd type="none" w="sm" len="sm"/>
          </a:ln>
        </p:spPr>
      </p:cxnSp>
      <p:cxnSp>
        <p:nvCxnSpPr>
          <p:cNvPr id="1068" name="Google Shape;1068;gb965c7571a_3_300"/>
          <p:cNvCxnSpPr/>
          <p:nvPr/>
        </p:nvCxnSpPr>
        <p:spPr>
          <a:xfrm>
            <a:off x="8323699" y="3100555"/>
            <a:ext cx="380100" cy="0"/>
          </a:xfrm>
          <a:prstGeom prst="straightConnector1">
            <a:avLst/>
          </a:prstGeom>
          <a:noFill/>
          <a:ln w="12700" cap="flat" cmpd="sng">
            <a:solidFill>
              <a:schemeClr val="dk2"/>
            </a:solidFill>
            <a:prstDash val="solid"/>
            <a:miter lim="800000"/>
            <a:headEnd type="none" w="sm" len="sm"/>
            <a:tailEnd type="none" w="sm" len="sm"/>
          </a:ln>
        </p:spPr>
      </p:cxnSp>
      <p:cxnSp>
        <p:nvCxnSpPr>
          <p:cNvPr id="1069" name="Google Shape;1069;gb965c7571a_3_300"/>
          <p:cNvCxnSpPr/>
          <p:nvPr/>
        </p:nvCxnSpPr>
        <p:spPr>
          <a:xfrm>
            <a:off x="9950697" y="3100555"/>
            <a:ext cx="380100" cy="0"/>
          </a:xfrm>
          <a:prstGeom prst="straightConnector1">
            <a:avLst/>
          </a:prstGeom>
          <a:noFill/>
          <a:ln w="12700" cap="flat" cmpd="sng">
            <a:solidFill>
              <a:schemeClr val="dk2"/>
            </a:solidFill>
            <a:prstDash val="solid"/>
            <a:miter lim="800000"/>
            <a:headEnd type="none" w="sm" len="sm"/>
            <a:tailEnd type="none" w="sm" len="sm"/>
          </a:ln>
        </p:spPr>
      </p:cxnSp>
      <p:pic>
        <p:nvPicPr>
          <p:cNvPr id="1070" name="Google Shape;1070;gb965c7571a_3_300"/>
          <p:cNvPicPr preferRelativeResize="0"/>
          <p:nvPr/>
        </p:nvPicPr>
        <p:blipFill rotWithShape="1">
          <a:blip r:embed="rId4">
            <a:alphaModFix/>
          </a:blip>
          <a:srcRect/>
          <a:stretch/>
        </p:blipFill>
        <p:spPr>
          <a:xfrm>
            <a:off x="5678956" y="2857689"/>
            <a:ext cx="819150" cy="539751"/>
          </a:xfrm>
          <a:prstGeom prst="rect">
            <a:avLst/>
          </a:prstGeom>
          <a:noFill/>
          <a:ln>
            <a:noFill/>
          </a:ln>
        </p:spPr>
      </p:pic>
      <p:pic>
        <p:nvPicPr>
          <p:cNvPr id="1071" name="Google Shape;1071;gb965c7571a_3_300"/>
          <p:cNvPicPr preferRelativeResize="0"/>
          <p:nvPr/>
        </p:nvPicPr>
        <p:blipFill rotWithShape="1">
          <a:blip r:embed="rId5">
            <a:alphaModFix/>
          </a:blip>
          <a:srcRect/>
          <a:stretch/>
        </p:blipFill>
        <p:spPr>
          <a:xfrm>
            <a:off x="7314961" y="2817683"/>
            <a:ext cx="802288" cy="520887"/>
          </a:xfrm>
          <a:prstGeom prst="rect">
            <a:avLst/>
          </a:prstGeom>
          <a:noFill/>
          <a:ln>
            <a:noFill/>
          </a:ln>
        </p:spPr>
      </p:pic>
      <p:pic>
        <p:nvPicPr>
          <p:cNvPr id="1072" name="Google Shape;1072;gb965c7571a_3_300"/>
          <p:cNvPicPr preferRelativeResize="0"/>
          <p:nvPr/>
        </p:nvPicPr>
        <p:blipFill rotWithShape="1">
          <a:blip r:embed="rId6">
            <a:alphaModFix/>
          </a:blip>
          <a:srcRect/>
          <a:stretch/>
        </p:blipFill>
        <p:spPr>
          <a:xfrm>
            <a:off x="10558866" y="2639367"/>
            <a:ext cx="754671" cy="922376"/>
          </a:xfrm>
          <a:prstGeom prst="rect">
            <a:avLst/>
          </a:prstGeom>
          <a:noFill/>
          <a:ln>
            <a:noFill/>
          </a:ln>
        </p:spPr>
      </p:pic>
      <p:pic>
        <p:nvPicPr>
          <p:cNvPr id="1073" name="Google Shape;1073;gb965c7571a_3_300"/>
          <p:cNvPicPr preferRelativeResize="0"/>
          <p:nvPr/>
        </p:nvPicPr>
        <p:blipFill rotWithShape="1">
          <a:blip r:embed="rId6">
            <a:alphaModFix/>
          </a:blip>
          <a:srcRect/>
          <a:stretch/>
        </p:blipFill>
        <p:spPr>
          <a:xfrm>
            <a:off x="2428565" y="2666376"/>
            <a:ext cx="754671" cy="922376"/>
          </a:xfrm>
          <a:prstGeom prst="rect">
            <a:avLst/>
          </a:prstGeom>
          <a:noFill/>
          <a:ln>
            <a:noFill/>
          </a:ln>
        </p:spPr>
      </p:pic>
      <p:pic>
        <p:nvPicPr>
          <p:cNvPr id="1074" name="Google Shape;1074;gb965c7571a_3_300"/>
          <p:cNvPicPr preferRelativeResize="0"/>
          <p:nvPr/>
        </p:nvPicPr>
        <p:blipFill rotWithShape="1">
          <a:blip r:embed="rId7">
            <a:alphaModFix/>
          </a:blip>
          <a:srcRect/>
          <a:stretch/>
        </p:blipFill>
        <p:spPr>
          <a:xfrm>
            <a:off x="4070983" y="2858600"/>
            <a:ext cx="776205" cy="612793"/>
          </a:xfrm>
          <a:prstGeom prst="rect">
            <a:avLst/>
          </a:prstGeom>
          <a:noFill/>
          <a:ln>
            <a:noFill/>
          </a:ln>
        </p:spPr>
      </p:pic>
      <p:pic>
        <p:nvPicPr>
          <p:cNvPr id="1075" name="Google Shape;1075;gb965c7571a_3_300"/>
          <p:cNvPicPr preferRelativeResize="0"/>
          <p:nvPr/>
        </p:nvPicPr>
        <p:blipFill rotWithShape="1">
          <a:blip r:embed="rId8">
            <a:alphaModFix/>
          </a:blip>
          <a:srcRect/>
          <a:stretch/>
        </p:blipFill>
        <p:spPr>
          <a:xfrm>
            <a:off x="792921" y="2808308"/>
            <a:ext cx="762182" cy="567207"/>
          </a:xfrm>
          <a:prstGeom prst="rect">
            <a:avLst/>
          </a:prstGeom>
          <a:noFill/>
          <a:ln>
            <a:noFill/>
          </a:ln>
        </p:spPr>
      </p:pic>
      <p:pic>
        <p:nvPicPr>
          <p:cNvPr id="1076" name="Google Shape;1076;gb965c7571a_3_300"/>
          <p:cNvPicPr preferRelativeResize="0"/>
          <p:nvPr/>
        </p:nvPicPr>
        <p:blipFill rotWithShape="1">
          <a:blip r:embed="rId9">
            <a:alphaModFix/>
          </a:blip>
          <a:srcRect/>
          <a:stretch/>
        </p:blipFill>
        <p:spPr>
          <a:xfrm>
            <a:off x="9007792" y="2771971"/>
            <a:ext cx="636278" cy="685643"/>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081"/>
        <p:cNvGrpSpPr/>
        <p:nvPr/>
      </p:nvGrpSpPr>
      <p:grpSpPr>
        <a:xfrm>
          <a:off x="0" y="0"/>
          <a:ext cx="0" cy="0"/>
          <a:chOff x="0" y="0"/>
          <a:chExt cx="0" cy="0"/>
        </a:xfrm>
      </p:grpSpPr>
      <p:pic>
        <p:nvPicPr>
          <p:cNvPr id="1082" name="Google Shape;1082;gb965c7571a_3_340"/>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083" name="Google Shape;1083;gb965c7571a_3_340"/>
          <p:cNvSpPr txBox="1">
            <a:spLocks noGrp="1"/>
          </p:cNvSpPr>
          <p:nvPr>
            <p:ph type="title"/>
          </p:nvPr>
        </p:nvSpPr>
        <p:spPr>
          <a:xfrm>
            <a:off x="457200" y="457200"/>
            <a:ext cx="11247000" cy="1280100"/>
          </a:xfrm>
          <a:prstGeom prst="rect">
            <a:avLst/>
          </a:prstGeom>
          <a:noFill/>
          <a:ln>
            <a:noFill/>
          </a:ln>
        </p:spPr>
        <p:txBody>
          <a:bodyPr spcFirstLastPara="1" wrap="square" lIns="0" tIns="0" rIns="0" bIns="0" anchor="t" anchorCtr="0">
            <a:noAutofit/>
          </a:bodyPr>
          <a:lstStyle/>
          <a:p>
            <a:pPr marL="0" lvl="0" indent="0" algn="ctr" rtl="0">
              <a:lnSpc>
                <a:spcPct val="90000"/>
              </a:lnSpc>
              <a:spcBef>
                <a:spcPts val="0"/>
              </a:spcBef>
              <a:spcAft>
                <a:spcPts val="0"/>
              </a:spcAft>
              <a:buClr>
                <a:schemeClr val="dk1"/>
              </a:buClr>
              <a:buSzPts val="4000"/>
              <a:buFont typeface="Century Gothic"/>
              <a:buNone/>
            </a:pPr>
            <a:r>
              <a:rPr lang="en-US"/>
              <a:t>A new member joins </a:t>
            </a:r>
            <a:br>
              <a:rPr lang="en-US"/>
            </a:br>
            <a:r>
              <a:rPr lang="en-US"/>
              <a:t>The Linux Foundation every day.</a:t>
            </a:r>
            <a:endParaRPr/>
          </a:p>
        </p:txBody>
      </p:sp>
      <p:sp>
        <p:nvSpPr>
          <p:cNvPr id="1084" name="Google Shape;1084;gb965c7571a_3_340"/>
          <p:cNvSpPr txBox="1"/>
          <p:nvPr/>
        </p:nvSpPr>
        <p:spPr>
          <a:xfrm>
            <a:off x="7184237" y="4066833"/>
            <a:ext cx="24957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200" b="1" i="0" u="none" strike="noStrike" cap="none">
                <a:solidFill>
                  <a:srgbClr val="FFFFFF"/>
                </a:solidFill>
                <a:latin typeface="Avenir"/>
                <a:ea typeface="Avenir"/>
                <a:cs typeface="Avenir"/>
                <a:sym typeface="Avenir"/>
              </a:rPr>
              <a:t>420+</a:t>
            </a:r>
            <a:endParaRPr sz="3200" b="1" i="0" u="none" strike="noStrike" cap="none">
              <a:solidFill>
                <a:srgbClr val="FFFFFF"/>
              </a:solidFill>
              <a:latin typeface="Avenir"/>
              <a:ea typeface="Avenir"/>
              <a:cs typeface="Avenir"/>
              <a:sym typeface="Avenir"/>
            </a:endParaRPr>
          </a:p>
        </p:txBody>
      </p:sp>
      <p:sp>
        <p:nvSpPr>
          <p:cNvPr id="1085" name="Google Shape;1085;gb965c7571a_3_340"/>
          <p:cNvSpPr txBox="1"/>
          <p:nvPr/>
        </p:nvSpPr>
        <p:spPr>
          <a:xfrm>
            <a:off x="7223979" y="4530637"/>
            <a:ext cx="2441100" cy="794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867" b="0" i="0" u="none" strike="noStrike" cap="none">
                <a:solidFill>
                  <a:srgbClr val="FFFFFF"/>
                </a:solidFill>
                <a:latin typeface="Avenir"/>
                <a:ea typeface="Avenir"/>
                <a:cs typeface="Avenir"/>
                <a:sym typeface="Avenir"/>
              </a:rPr>
              <a:t>Open Source</a:t>
            </a:r>
            <a:br>
              <a:rPr lang="en-US" sz="1867" b="0" i="0" u="none" strike="noStrike" cap="none">
                <a:solidFill>
                  <a:srgbClr val="FFFFFF"/>
                </a:solidFill>
                <a:latin typeface="Avenir"/>
                <a:ea typeface="Avenir"/>
                <a:cs typeface="Avenir"/>
                <a:sym typeface="Avenir"/>
              </a:rPr>
            </a:br>
            <a:r>
              <a:rPr lang="en-US" sz="1867" b="0" i="0" u="none" strike="noStrike" cap="none">
                <a:solidFill>
                  <a:srgbClr val="FFFFFF"/>
                </a:solidFill>
                <a:latin typeface="Avenir"/>
                <a:ea typeface="Avenir"/>
                <a:cs typeface="Avenir"/>
                <a:sym typeface="Avenir"/>
              </a:rPr>
              <a:t>Projects</a:t>
            </a:r>
            <a:endParaRPr sz="1867" b="0" i="0" u="none" strike="noStrike" cap="none">
              <a:solidFill>
                <a:srgbClr val="FFFFFF"/>
              </a:solidFill>
              <a:latin typeface="Avenir"/>
              <a:ea typeface="Avenir"/>
              <a:cs typeface="Avenir"/>
              <a:sym typeface="Avenir"/>
            </a:endParaRPr>
          </a:p>
        </p:txBody>
      </p:sp>
      <p:sp>
        <p:nvSpPr>
          <p:cNvPr id="1086" name="Google Shape;1086;gb965c7571a_3_340"/>
          <p:cNvSpPr txBox="1"/>
          <p:nvPr/>
        </p:nvSpPr>
        <p:spPr>
          <a:xfrm>
            <a:off x="4798269" y="4051334"/>
            <a:ext cx="24957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200" b="1" i="0" u="none" strike="noStrike" cap="none">
                <a:solidFill>
                  <a:srgbClr val="FFFFFF"/>
                </a:solidFill>
                <a:latin typeface="Avenir"/>
                <a:ea typeface="Avenir"/>
                <a:cs typeface="Avenir"/>
                <a:sym typeface="Avenir"/>
              </a:rPr>
              <a:t>100%</a:t>
            </a:r>
            <a:endParaRPr sz="3200" b="1" i="0" u="none" strike="noStrike" cap="none">
              <a:solidFill>
                <a:srgbClr val="FFFFFF"/>
              </a:solidFill>
              <a:latin typeface="Avenir"/>
              <a:ea typeface="Avenir"/>
              <a:cs typeface="Avenir"/>
              <a:sym typeface="Avenir"/>
            </a:endParaRPr>
          </a:p>
        </p:txBody>
      </p:sp>
      <p:sp>
        <p:nvSpPr>
          <p:cNvPr id="1087" name="Google Shape;1087;gb965c7571a_3_340"/>
          <p:cNvSpPr txBox="1"/>
          <p:nvPr/>
        </p:nvSpPr>
        <p:spPr>
          <a:xfrm>
            <a:off x="4807205" y="4515138"/>
            <a:ext cx="2495700" cy="794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867" b="0" i="0" u="none" strike="noStrike" cap="none">
                <a:solidFill>
                  <a:srgbClr val="FFFFFF"/>
                </a:solidFill>
                <a:latin typeface="Avenir"/>
                <a:ea typeface="Avenir"/>
                <a:cs typeface="Avenir"/>
                <a:sym typeface="Avenir"/>
              </a:rPr>
              <a:t>of Fortune 100</a:t>
            </a:r>
            <a:br>
              <a:rPr lang="en-US" sz="1867" b="0" i="0" u="none" strike="noStrike" cap="none">
                <a:solidFill>
                  <a:srgbClr val="FFFFFF"/>
                </a:solidFill>
                <a:latin typeface="Avenir"/>
                <a:ea typeface="Avenir"/>
                <a:cs typeface="Avenir"/>
                <a:sym typeface="Avenir"/>
              </a:rPr>
            </a:br>
            <a:r>
              <a:rPr lang="en-US" sz="1867" b="0" i="0" u="none" strike="noStrike" cap="none">
                <a:solidFill>
                  <a:srgbClr val="FFFFFF"/>
                </a:solidFill>
                <a:latin typeface="Avenir"/>
                <a:ea typeface="Avenir"/>
                <a:cs typeface="Avenir"/>
                <a:sym typeface="Avenir"/>
              </a:rPr>
              <a:t>Tech &amp; Telecom</a:t>
            </a:r>
            <a:endParaRPr sz="1867" b="0" i="0" u="none" strike="noStrike" cap="none">
              <a:solidFill>
                <a:srgbClr val="FFFFFF"/>
              </a:solidFill>
              <a:latin typeface="Avenir"/>
              <a:ea typeface="Avenir"/>
              <a:cs typeface="Avenir"/>
              <a:sym typeface="Avenir"/>
            </a:endParaRPr>
          </a:p>
        </p:txBody>
      </p:sp>
      <p:sp>
        <p:nvSpPr>
          <p:cNvPr id="1088" name="Google Shape;1088;gb965c7571a_3_340"/>
          <p:cNvSpPr/>
          <p:nvPr/>
        </p:nvSpPr>
        <p:spPr>
          <a:xfrm>
            <a:off x="3054345" y="2537551"/>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entury Gothic"/>
              <a:buNone/>
            </a:pPr>
            <a:endParaRPr sz="1867" b="0" i="0" u="none" strike="noStrike" cap="none">
              <a:solidFill>
                <a:srgbClr val="FFFFFF"/>
              </a:solidFill>
              <a:latin typeface="Calibri"/>
              <a:ea typeface="Calibri"/>
              <a:cs typeface="Calibri"/>
              <a:sym typeface="Calibri"/>
            </a:endParaRPr>
          </a:p>
        </p:txBody>
      </p:sp>
      <p:sp>
        <p:nvSpPr>
          <p:cNvPr id="1089" name="Google Shape;1089;gb965c7571a_3_340"/>
          <p:cNvSpPr txBox="1"/>
          <p:nvPr/>
        </p:nvSpPr>
        <p:spPr>
          <a:xfrm>
            <a:off x="2413867" y="4066832"/>
            <a:ext cx="24957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200" b="1">
                <a:solidFill>
                  <a:srgbClr val="FFFFFF"/>
                </a:solidFill>
                <a:latin typeface="Avenir"/>
                <a:ea typeface="Avenir"/>
                <a:cs typeface="Avenir"/>
                <a:sym typeface="Avenir"/>
              </a:rPr>
              <a:t>242,960+</a:t>
            </a:r>
            <a:endParaRPr sz="3200" b="1" i="0" u="none" strike="noStrike" cap="none">
              <a:solidFill>
                <a:srgbClr val="FFFFFF"/>
              </a:solidFill>
              <a:latin typeface="Avenir"/>
              <a:ea typeface="Avenir"/>
              <a:cs typeface="Avenir"/>
              <a:sym typeface="Avenir"/>
            </a:endParaRPr>
          </a:p>
        </p:txBody>
      </p:sp>
      <p:sp>
        <p:nvSpPr>
          <p:cNvPr id="1090" name="Google Shape;1090;gb965c7571a_3_340"/>
          <p:cNvSpPr txBox="1"/>
          <p:nvPr/>
        </p:nvSpPr>
        <p:spPr>
          <a:xfrm>
            <a:off x="2413868" y="4530636"/>
            <a:ext cx="2495700" cy="794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867" b="0" i="0" u="none" strike="noStrike" cap="none">
                <a:solidFill>
                  <a:srgbClr val="FFFFFF"/>
                </a:solidFill>
                <a:latin typeface="Avenir"/>
                <a:ea typeface="Avenir"/>
                <a:cs typeface="Avenir"/>
                <a:sym typeface="Avenir"/>
              </a:rPr>
              <a:t>Developers</a:t>
            </a:r>
            <a:br>
              <a:rPr lang="en-US" sz="1867" b="0" i="0" u="none" strike="noStrike" cap="none">
                <a:solidFill>
                  <a:srgbClr val="FFFFFF"/>
                </a:solidFill>
                <a:latin typeface="Avenir"/>
                <a:ea typeface="Avenir"/>
                <a:cs typeface="Avenir"/>
                <a:sym typeface="Avenir"/>
              </a:rPr>
            </a:br>
            <a:r>
              <a:rPr lang="en-US" sz="1867" b="0" i="0" u="none" strike="noStrike" cap="none">
                <a:solidFill>
                  <a:srgbClr val="FFFFFF"/>
                </a:solidFill>
                <a:latin typeface="Avenir"/>
                <a:ea typeface="Avenir"/>
                <a:cs typeface="Avenir"/>
                <a:sym typeface="Avenir"/>
              </a:rPr>
              <a:t>Contributing Code</a:t>
            </a:r>
            <a:endParaRPr sz="1867" b="0" i="0" u="none" strike="noStrike" cap="none">
              <a:solidFill>
                <a:srgbClr val="FFFFFF"/>
              </a:solidFill>
              <a:latin typeface="Avenir"/>
              <a:ea typeface="Avenir"/>
              <a:cs typeface="Avenir"/>
              <a:sym typeface="Avenir"/>
            </a:endParaRPr>
          </a:p>
        </p:txBody>
      </p:sp>
      <p:sp>
        <p:nvSpPr>
          <p:cNvPr id="1091" name="Google Shape;1091;gb965c7571a_3_340"/>
          <p:cNvSpPr txBox="1"/>
          <p:nvPr/>
        </p:nvSpPr>
        <p:spPr>
          <a:xfrm>
            <a:off x="9517248" y="4035836"/>
            <a:ext cx="24957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200" b="1" i="0" u="none" strike="noStrike" cap="none">
                <a:solidFill>
                  <a:srgbClr val="FFFFFF"/>
                </a:solidFill>
                <a:latin typeface="Avenir"/>
                <a:ea typeface="Avenir"/>
                <a:cs typeface="Avenir"/>
                <a:sym typeface="Avenir"/>
              </a:rPr>
              <a:t>1</a:t>
            </a:r>
            <a:r>
              <a:rPr lang="en-US" sz="3200" b="1">
                <a:solidFill>
                  <a:srgbClr val="FFFFFF"/>
                </a:solidFill>
                <a:latin typeface="Avenir"/>
                <a:ea typeface="Avenir"/>
                <a:cs typeface="Avenir"/>
                <a:sym typeface="Avenir"/>
              </a:rPr>
              <a:t>900</a:t>
            </a:r>
            <a:r>
              <a:rPr lang="en-US" sz="3200" b="1" i="0" u="none" strike="noStrike" cap="none">
                <a:solidFill>
                  <a:srgbClr val="FFFFFF"/>
                </a:solidFill>
                <a:latin typeface="Avenir"/>
                <a:ea typeface="Avenir"/>
                <a:cs typeface="Avenir"/>
                <a:sym typeface="Avenir"/>
              </a:rPr>
              <a:t>+</a:t>
            </a:r>
            <a:endParaRPr sz="3200" b="1" i="0" u="none" strike="noStrike" cap="none">
              <a:solidFill>
                <a:srgbClr val="FFFFFF"/>
              </a:solidFill>
              <a:latin typeface="Avenir"/>
              <a:ea typeface="Avenir"/>
              <a:cs typeface="Avenir"/>
              <a:sym typeface="Avenir"/>
            </a:endParaRPr>
          </a:p>
        </p:txBody>
      </p:sp>
      <p:sp>
        <p:nvSpPr>
          <p:cNvPr id="1092" name="Google Shape;1092;gb965c7571a_3_340"/>
          <p:cNvSpPr txBox="1"/>
          <p:nvPr/>
        </p:nvSpPr>
        <p:spPr>
          <a:xfrm>
            <a:off x="9517249" y="4499640"/>
            <a:ext cx="2495700" cy="794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867" b="0" i="0" u="none" strike="noStrike" cap="none">
                <a:solidFill>
                  <a:srgbClr val="FFFFFF"/>
                </a:solidFill>
                <a:latin typeface="Avenir"/>
                <a:ea typeface="Avenir"/>
                <a:cs typeface="Avenir"/>
                <a:sym typeface="Avenir"/>
              </a:rPr>
              <a:t>Members From</a:t>
            </a:r>
            <a:br>
              <a:rPr lang="en-US" sz="1867" b="0" i="0" u="none" strike="noStrike" cap="none">
                <a:solidFill>
                  <a:srgbClr val="FFFFFF"/>
                </a:solidFill>
                <a:latin typeface="Avenir"/>
                <a:ea typeface="Avenir"/>
                <a:cs typeface="Avenir"/>
                <a:sym typeface="Avenir"/>
              </a:rPr>
            </a:br>
            <a:r>
              <a:rPr lang="en-US" sz="1867">
                <a:solidFill>
                  <a:srgbClr val="FFFFFF"/>
                </a:solidFill>
                <a:latin typeface="Avenir"/>
                <a:ea typeface="Avenir"/>
                <a:cs typeface="Avenir"/>
                <a:sym typeface="Avenir"/>
              </a:rPr>
              <a:t>70</a:t>
            </a:r>
            <a:r>
              <a:rPr lang="en-US" sz="1867" b="0" i="0" u="none" strike="noStrike" cap="none">
                <a:solidFill>
                  <a:srgbClr val="FFFFFF"/>
                </a:solidFill>
                <a:latin typeface="Avenir"/>
                <a:ea typeface="Avenir"/>
                <a:cs typeface="Avenir"/>
                <a:sym typeface="Avenir"/>
              </a:rPr>
              <a:t> Countries</a:t>
            </a:r>
            <a:endParaRPr sz="1867" b="0" i="0" u="none" strike="noStrike" cap="none">
              <a:solidFill>
                <a:srgbClr val="FFFFFF"/>
              </a:solidFill>
              <a:latin typeface="Avenir"/>
              <a:ea typeface="Avenir"/>
              <a:cs typeface="Avenir"/>
              <a:sym typeface="Avenir"/>
            </a:endParaRPr>
          </a:p>
        </p:txBody>
      </p:sp>
      <p:sp>
        <p:nvSpPr>
          <p:cNvPr id="1093" name="Google Shape;1093;gb965c7571a_3_340"/>
          <p:cNvSpPr/>
          <p:nvPr/>
        </p:nvSpPr>
        <p:spPr>
          <a:xfrm>
            <a:off x="10137656" y="2529549"/>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entury Gothic"/>
              <a:buNone/>
            </a:pPr>
            <a:endParaRPr sz="1867" b="0" i="0" u="none" strike="noStrike" cap="none">
              <a:solidFill>
                <a:srgbClr val="FFFFFF"/>
              </a:solidFill>
              <a:latin typeface="Calibri"/>
              <a:ea typeface="Calibri"/>
              <a:cs typeface="Calibri"/>
              <a:sym typeface="Calibri"/>
            </a:endParaRPr>
          </a:p>
        </p:txBody>
      </p:sp>
      <p:sp>
        <p:nvSpPr>
          <p:cNvPr id="1094" name="Google Shape;1094;gb965c7571a_3_340"/>
          <p:cNvSpPr/>
          <p:nvPr/>
        </p:nvSpPr>
        <p:spPr>
          <a:xfrm>
            <a:off x="687878" y="2558662"/>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entury Gothic"/>
              <a:buNone/>
            </a:pPr>
            <a:endParaRPr sz="1867" b="0" i="0" u="none" strike="noStrike" cap="none">
              <a:solidFill>
                <a:srgbClr val="FFFFFF"/>
              </a:solidFill>
              <a:latin typeface="Calibri"/>
              <a:ea typeface="Calibri"/>
              <a:cs typeface="Calibri"/>
              <a:sym typeface="Calibri"/>
            </a:endParaRPr>
          </a:p>
        </p:txBody>
      </p:sp>
      <p:sp>
        <p:nvSpPr>
          <p:cNvPr id="1095" name="Google Shape;1095;gb965c7571a_3_340"/>
          <p:cNvSpPr txBox="1"/>
          <p:nvPr/>
        </p:nvSpPr>
        <p:spPr>
          <a:xfrm>
            <a:off x="5435" y="4097830"/>
            <a:ext cx="2495700" cy="429900"/>
          </a:xfrm>
          <a:prstGeom prst="rect">
            <a:avLst/>
          </a:prstGeom>
          <a:noFill/>
          <a:ln>
            <a:noFill/>
          </a:ln>
        </p:spPr>
        <p:txBody>
          <a:bodyPr spcFirstLastPara="1" wrap="square" lIns="91425" tIns="45700" rIns="91425" bIns="396000" anchor="t" anchorCtr="0">
            <a:noAutofit/>
          </a:bodyPr>
          <a:lstStyle/>
          <a:p>
            <a:pPr marL="0" marR="0" lvl="0" indent="0" algn="ctr" rtl="0">
              <a:lnSpc>
                <a:spcPct val="70000"/>
              </a:lnSpc>
              <a:spcBef>
                <a:spcPts val="0"/>
              </a:spcBef>
              <a:spcAft>
                <a:spcPts val="0"/>
              </a:spcAft>
              <a:buClr>
                <a:srgbClr val="168FDF"/>
              </a:buClr>
              <a:buSzPts val="3000"/>
              <a:buFont typeface="Avenir"/>
              <a:buNone/>
            </a:pPr>
            <a:r>
              <a:rPr lang="en-US" sz="3200" b="1" i="0" u="none" strike="noStrike" cap="none">
                <a:solidFill>
                  <a:srgbClr val="FFFFFF"/>
                </a:solidFill>
                <a:latin typeface="Avenir"/>
                <a:ea typeface="Avenir"/>
                <a:cs typeface="Avenir"/>
                <a:sym typeface="Avenir"/>
              </a:rPr>
              <a:t>$</a:t>
            </a:r>
            <a:r>
              <a:rPr lang="en-US" sz="3200" b="1">
                <a:solidFill>
                  <a:srgbClr val="FFFFFF"/>
                </a:solidFill>
                <a:latin typeface="Avenir"/>
                <a:ea typeface="Avenir"/>
                <a:cs typeface="Avenir"/>
                <a:sym typeface="Avenir"/>
              </a:rPr>
              <a:t>54.1</a:t>
            </a:r>
            <a:r>
              <a:rPr lang="en-US" sz="3200" b="1" i="0" u="none" strike="noStrike" cap="none">
                <a:solidFill>
                  <a:srgbClr val="FFFFFF"/>
                </a:solidFill>
                <a:latin typeface="Avenir"/>
                <a:ea typeface="Avenir"/>
                <a:cs typeface="Avenir"/>
                <a:sym typeface="Avenir"/>
              </a:rPr>
              <a:t>B</a:t>
            </a:r>
            <a:endParaRPr sz="3200" b="1" i="0" u="none" strike="noStrike" cap="none">
              <a:solidFill>
                <a:srgbClr val="FFFFFF"/>
              </a:solidFill>
              <a:latin typeface="Avenir"/>
              <a:ea typeface="Avenir"/>
              <a:cs typeface="Avenir"/>
              <a:sym typeface="Avenir"/>
            </a:endParaRPr>
          </a:p>
        </p:txBody>
      </p:sp>
      <p:sp>
        <p:nvSpPr>
          <p:cNvPr id="1096" name="Google Shape;1096;gb965c7571a_3_340"/>
          <p:cNvSpPr txBox="1"/>
          <p:nvPr/>
        </p:nvSpPr>
        <p:spPr>
          <a:xfrm>
            <a:off x="256025" y="4561634"/>
            <a:ext cx="2034000" cy="794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168FDF"/>
              </a:buClr>
              <a:buSzPts val="1800"/>
              <a:buFont typeface="Avenir"/>
              <a:buNone/>
            </a:pPr>
            <a:r>
              <a:rPr lang="en-US" sz="1867" b="0" i="0" u="none" strike="noStrike" cap="none">
                <a:solidFill>
                  <a:srgbClr val="FFFFFF"/>
                </a:solidFill>
                <a:latin typeface="Avenir"/>
                <a:ea typeface="Avenir"/>
                <a:cs typeface="Avenir"/>
                <a:sym typeface="Avenir"/>
              </a:rPr>
              <a:t>Shared</a:t>
            </a:r>
            <a:br>
              <a:rPr lang="en-US" sz="1867" b="0" i="0" u="none" strike="noStrike" cap="none">
                <a:solidFill>
                  <a:srgbClr val="FFFFFF"/>
                </a:solidFill>
                <a:latin typeface="Avenir"/>
                <a:ea typeface="Avenir"/>
                <a:cs typeface="Avenir"/>
                <a:sym typeface="Avenir"/>
              </a:rPr>
            </a:br>
            <a:r>
              <a:rPr lang="en-US" sz="1867" b="0" i="0" u="none" strike="noStrike" cap="none">
                <a:solidFill>
                  <a:srgbClr val="FFFFFF"/>
                </a:solidFill>
                <a:latin typeface="Avenir"/>
                <a:ea typeface="Avenir"/>
                <a:cs typeface="Avenir"/>
                <a:sym typeface="Avenir"/>
              </a:rPr>
              <a:t>Value</a:t>
            </a:r>
            <a:endParaRPr sz="1867" b="0" i="0" u="none" strike="noStrike" cap="none">
              <a:solidFill>
                <a:srgbClr val="FFFFFF"/>
              </a:solidFill>
              <a:latin typeface="Avenir"/>
              <a:ea typeface="Avenir"/>
              <a:cs typeface="Avenir"/>
              <a:sym typeface="Avenir"/>
            </a:endParaRPr>
          </a:p>
        </p:txBody>
      </p:sp>
      <p:sp>
        <p:nvSpPr>
          <p:cNvPr id="1097" name="Google Shape;1097;gb965c7571a_3_340"/>
          <p:cNvSpPr/>
          <p:nvPr/>
        </p:nvSpPr>
        <p:spPr>
          <a:xfrm>
            <a:off x="5418255" y="2552029"/>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entury Gothic"/>
              <a:buNone/>
            </a:pPr>
            <a:endParaRPr sz="1867" b="0" i="0" u="none" strike="noStrike" cap="none">
              <a:solidFill>
                <a:srgbClr val="FFFFFF"/>
              </a:solidFill>
              <a:latin typeface="Calibri"/>
              <a:ea typeface="Calibri"/>
              <a:cs typeface="Calibri"/>
              <a:sym typeface="Calibri"/>
            </a:endParaRPr>
          </a:p>
        </p:txBody>
      </p:sp>
      <p:sp>
        <p:nvSpPr>
          <p:cNvPr id="1098" name="Google Shape;1098;gb965c7571a_3_340"/>
          <p:cNvSpPr/>
          <p:nvPr/>
        </p:nvSpPr>
        <p:spPr>
          <a:xfrm>
            <a:off x="7794526" y="2552029"/>
            <a:ext cx="1218300" cy="1218300"/>
          </a:xfrm>
          <a:prstGeom prst="ellipse">
            <a:avLst/>
          </a:prstGeom>
          <a:noFill/>
          <a:ln w="12700" cap="flat" cmpd="sng">
            <a:solidFill>
              <a:schemeClr val="dk2"/>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Century Gothic"/>
              <a:buNone/>
            </a:pPr>
            <a:endParaRPr sz="1867" b="0" i="0" u="none" strike="noStrike" cap="none">
              <a:solidFill>
                <a:srgbClr val="FFFFFF"/>
              </a:solidFill>
              <a:latin typeface="Calibri"/>
              <a:ea typeface="Calibri"/>
              <a:cs typeface="Calibri"/>
              <a:sym typeface="Calibri"/>
            </a:endParaRPr>
          </a:p>
        </p:txBody>
      </p:sp>
      <p:cxnSp>
        <p:nvCxnSpPr>
          <p:cNvPr id="1099" name="Google Shape;1099;gb965c7571a_3_340"/>
          <p:cNvCxnSpPr/>
          <p:nvPr/>
        </p:nvCxnSpPr>
        <p:spPr>
          <a:xfrm>
            <a:off x="9012926" y="3167862"/>
            <a:ext cx="1136700" cy="0"/>
          </a:xfrm>
          <a:prstGeom prst="straightConnector1">
            <a:avLst/>
          </a:prstGeom>
          <a:noFill/>
          <a:ln w="12700" cap="flat" cmpd="sng">
            <a:solidFill>
              <a:schemeClr val="dk2"/>
            </a:solidFill>
            <a:prstDash val="solid"/>
            <a:miter lim="800000"/>
            <a:headEnd type="none" w="sm" len="sm"/>
            <a:tailEnd type="none" w="sm" len="sm"/>
          </a:ln>
        </p:spPr>
      </p:cxnSp>
      <p:cxnSp>
        <p:nvCxnSpPr>
          <p:cNvPr id="1100" name="Google Shape;1100;gb965c7571a_3_340"/>
          <p:cNvCxnSpPr/>
          <p:nvPr/>
        </p:nvCxnSpPr>
        <p:spPr>
          <a:xfrm>
            <a:off x="6651690" y="3167862"/>
            <a:ext cx="1136700" cy="0"/>
          </a:xfrm>
          <a:prstGeom prst="straightConnector1">
            <a:avLst/>
          </a:prstGeom>
          <a:noFill/>
          <a:ln w="12700" cap="flat" cmpd="sng">
            <a:solidFill>
              <a:schemeClr val="dk2"/>
            </a:solidFill>
            <a:prstDash val="solid"/>
            <a:miter lim="800000"/>
            <a:headEnd type="none" w="sm" len="sm"/>
            <a:tailEnd type="none" w="sm" len="sm"/>
          </a:ln>
        </p:spPr>
      </p:cxnSp>
      <p:cxnSp>
        <p:nvCxnSpPr>
          <p:cNvPr id="1101" name="Google Shape;1101;gb965c7571a_3_340"/>
          <p:cNvCxnSpPr/>
          <p:nvPr/>
        </p:nvCxnSpPr>
        <p:spPr>
          <a:xfrm>
            <a:off x="4290739" y="3167862"/>
            <a:ext cx="1136700" cy="0"/>
          </a:xfrm>
          <a:prstGeom prst="straightConnector1">
            <a:avLst/>
          </a:prstGeom>
          <a:noFill/>
          <a:ln w="12700" cap="flat" cmpd="sng">
            <a:solidFill>
              <a:schemeClr val="dk2"/>
            </a:solidFill>
            <a:prstDash val="solid"/>
            <a:miter lim="800000"/>
            <a:headEnd type="none" w="sm" len="sm"/>
            <a:tailEnd type="none" w="sm" len="sm"/>
          </a:ln>
        </p:spPr>
      </p:cxnSp>
      <p:cxnSp>
        <p:nvCxnSpPr>
          <p:cNvPr id="1102" name="Google Shape;1102;gb965c7571a_3_340"/>
          <p:cNvCxnSpPr/>
          <p:nvPr/>
        </p:nvCxnSpPr>
        <p:spPr>
          <a:xfrm>
            <a:off x="1906354" y="3167862"/>
            <a:ext cx="1136700" cy="0"/>
          </a:xfrm>
          <a:prstGeom prst="straightConnector1">
            <a:avLst/>
          </a:prstGeom>
          <a:noFill/>
          <a:ln w="12700" cap="flat" cmpd="sng">
            <a:solidFill>
              <a:schemeClr val="dk2"/>
            </a:solidFill>
            <a:prstDash val="solid"/>
            <a:miter lim="800000"/>
            <a:headEnd type="none" w="sm" len="sm"/>
            <a:tailEnd type="none" w="sm" len="sm"/>
          </a:ln>
        </p:spPr>
      </p:cxnSp>
      <p:pic>
        <p:nvPicPr>
          <p:cNvPr id="1103" name="Google Shape;1103;gb965c7571a_3_340"/>
          <p:cNvPicPr preferRelativeResize="0"/>
          <p:nvPr/>
        </p:nvPicPr>
        <p:blipFill rotWithShape="1">
          <a:blip r:embed="rId4">
            <a:alphaModFix/>
          </a:blip>
          <a:srcRect/>
          <a:stretch/>
        </p:blipFill>
        <p:spPr>
          <a:xfrm>
            <a:off x="10445231" y="2836349"/>
            <a:ext cx="552968" cy="714951"/>
          </a:xfrm>
          <a:prstGeom prst="rect">
            <a:avLst/>
          </a:prstGeom>
          <a:noFill/>
          <a:ln>
            <a:noFill/>
          </a:ln>
        </p:spPr>
      </p:pic>
      <p:pic>
        <p:nvPicPr>
          <p:cNvPr id="1104" name="Google Shape;1104;gb965c7571a_3_340"/>
          <p:cNvPicPr preferRelativeResize="0"/>
          <p:nvPr/>
        </p:nvPicPr>
        <p:blipFill rotWithShape="1">
          <a:blip r:embed="rId5">
            <a:alphaModFix/>
          </a:blip>
          <a:srcRect/>
          <a:stretch/>
        </p:blipFill>
        <p:spPr>
          <a:xfrm>
            <a:off x="3244756" y="2836349"/>
            <a:ext cx="831212" cy="582414"/>
          </a:xfrm>
          <a:prstGeom prst="rect">
            <a:avLst/>
          </a:prstGeom>
          <a:noFill/>
          <a:ln>
            <a:noFill/>
          </a:ln>
        </p:spPr>
      </p:pic>
      <p:pic>
        <p:nvPicPr>
          <p:cNvPr id="1105" name="Google Shape;1105;gb965c7571a_3_340"/>
          <p:cNvPicPr preferRelativeResize="0"/>
          <p:nvPr/>
        </p:nvPicPr>
        <p:blipFill rotWithShape="1">
          <a:blip r:embed="rId6">
            <a:alphaModFix/>
          </a:blip>
          <a:srcRect/>
          <a:stretch/>
        </p:blipFill>
        <p:spPr>
          <a:xfrm>
            <a:off x="941478" y="2826795"/>
            <a:ext cx="711199" cy="668867"/>
          </a:xfrm>
          <a:prstGeom prst="rect">
            <a:avLst/>
          </a:prstGeom>
          <a:noFill/>
          <a:ln>
            <a:noFill/>
          </a:ln>
        </p:spPr>
      </p:pic>
      <p:pic>
        <p:nvPicPr>
          <p:cNvPr id="1106" name="Google Shape;1106;gb965c7571a_3_340"/>
          <p:cNvPicPr preferRelativeResize="0"/>
          <p:nvPr/>
        </p:nvPicPr>
        <p:blipFill rotWithShape="1">
          <a:blip r:embed="rId7">
            <a:alphaModFix/>
          </a:blip>
          <a:srcRect/>
          <a:stretch/>
        </p:blipFill>
        <p:spPr>
          <a:xfrm>
            <a:off x="8026780" y="2922797"/>
            <a:ext cx="780016" cy="615801"/>
          </a:xfrm>
          <a:prstGeom prst="rect">
            <a:avLst/>
          </a:prstGeom>
          <a:noFill/>
          <a:ln>
            <a:noFill/>
          </a:ln>
        </p:spPr>
      </p:pic>
      <p:pic>
        <p:nvPicPr>
          <p:cNvPr id="1107" name="Google Shape;1107;gb965c7571a_3_340"/>
          <p:cNvPicPr preferRelativeResize="0"/>
          <p:nvPr/>
        </p:nvPicPr>
        <p:blipFill rotWithShape="1">
          <a:blip r:embed="rId8">
            <a:alphaModFix/>
          </a:blip>
          <a:srcRect/>
          <a:stretch/>
        </p:blipFill>
        <p:spPr>
          <a:xfrm>
            <a:off x="5658925" y="2877285"/>
            <a:ext cx="762473" cy="581154"/>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111"/>
        <p:cNvGrpSpPr/>
        <p:nvPr/>
      </p:nvGrpSpPr>
      <p:grpSpPr>
        <a:xfrm>
          <a:off x="0" y="0"/>
          <a:ext cx="0" cy="0"/>
          <a:chOff x="0" y="0"/>
          <a:chExt cx="0" cy="0"/>
        </a:xfrm>
      </p:grpSpPr>
      <p:sp>
        <p:nvSpPr>
          <p:cNvPr id="1112" name="Google Shape;1112;gb965c7571a_3_281"/>
          <p:cNvSpPr txBox="1">
            <a:spLocks noGrp="1"/>
          </p:cNvSpPr>
          <p:nvPr>
            <p:ph type="title"/>
          </p:nvPr>
        </p:nvSpPr>
        <p:spPr>
          <a:xfrm>
            <a:off x="616933" y="304395"/>
            <a:ext cx="10873500" cy="6819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LF Energy:</a:t>
            </a:r>
            <a:br>
              <a:rPr lang="en-US"/>
            </a:br>
            <a:r>
              <a:rPr lang="en-US" sz="2400" i="1"/>
              <a:t>part of The Linux Foundation ecosystem of sustainable open source</a:t>
            </a:r>
            <a:endParaRPr sz="2400" i="1"/>
          </a:p>
        </p:txBody>
      </p:sp>
      <p:sp>
        <p:nvSpPr>
          <p:cNvPr id="1113" name="Google Shape;1113;gb965c7571a_3_281"/>
          <p:cNvSpPr txBox="1"/>
          <p:nvPr/>
        </p:nvSpPr>
        <p:spPr>
          <a:xfrm>
            <a:off x="423333" y="1105505"/>
            <a:ext cx="11159100" cy="4190700"/>
          </a:xfrm>
          <a:prstGeom prst="rect">
            <a:avLst/>
          </a:prstGeom>
          <a:noFill/>
          <a:ln>
            <a:noFill/>
          </a:ln>
        </p:spPr>
        <p:txBody>
          <a:bodyPr spcFirstLastPara="1" wrap="square" lIns="121900" tIns="121900" rIns="121900" bIns="121900" anchor="t" anchorCtr="0">
            <a:noAutofit/>
          </a:bodyPr>
          <a:lstStyle/>
          <a:p>
            <a:pPr marL="2438400" lvl="0" indent="0" algn="l" rtl="0">
              <a:spcBef>
                <a:spcPts val="0"/>
              </a:spcBef>
              <a:spcAft>
                <a:spcPts val="0"/>
              </a:spcAft>
              <a:buNone/>
            </a:pPr>
            <a:endParaRPr sz="1500">
              <a:latin typeface="Century Gothic"/>
              <a:ea typeface="Century Gothic"/>
              <a:cs typeface="Century Gothic"/>
              <a:sym typeface="Century Gothic"/>
            </a:endParaRPr>
          </a:p>
          <a:p>
            <a:pPr marL="2438400" lvl="0" indent="0" algn="l" rtl="0">
              <a:spcBef>
                <a:spcPts val="0"/>
              </a:spcBef>
              <a:spcAft>
                <a:spcPts val="0"/>
              </a:spcAft>
              <a:buNone/>
            </a:pPr>
            <a:r>
              <a:rPr lang="en-US" sz="1500">
                <a:latin typeface="Century Gothic"/>
                <a:ea typeface="Century Gothic"/>
                <a:cs typeface="Century Gothic"/>
                <a:sym typeface="Century Gothic"/>
              </a:rPr>
              <a:t>For the last 16 years, The Linux Foundation has provided unparalleled support for open source communities through financial and intellectual resources, governance structure, IT infrastructure, services, events, and training. </a:t>
            </a:r>
            <a:endParaRPr sz="1500">
              <a:latin typeface="Century Gothic"/>
              <a:ea typeface="Century Gothic"/>
              <a:cs typeface="Century Gothic"/>
              <a:sym typeface="Century Gothic"/>
            </a:endParaRPr>
          </a:p>
          <a:p>
            <a:pPr marL="2438400" lvl="0" indent="0" algn="l" rtl="0">
              <a:spcBef>
                <a:spcPts val="0"/>
              </a:spcBef>
              <a:spcAft>
                <a:spcPts val="0"/>
              </a:spcAft>
              <a:buNone/>
            </a:pPr>
            <a:endParaRPr sz="1500">
              <a:latin typeface="Century Gothic"/>
              <a:ea typeface="Century Gothic"/>
              <a:cs typeface="Century Gothic"/>
              <a:sym typeface="Century Gothic"/>
            </a:endParaRPr>
          </a:p>
          <a:p>
            <a:pPr marL="0" lvl="0" indent="0" algn="l" rtl="0">
              <a:spcBef>
                <a:spcPts val="0"/>
              </a:spcBef>
              <a:spcAft>
                <a:spcPts val="0"/>
              </a:spcAft>
              <a:buNone/>
            </a:pPr>
            <a:r>
              <a:rPr lang="en-US" sz="1500">
                <a:latin typeface="Century Gothic"/>
                <a:ea typeface="Century Gothic"/>
                <a:cs typeface="Century Gothic"/>
                <a:sym typeface="Century Gothic"/>
              </a:rPr>
              <a:t>Dedicated to building sustainable ecosystems around open source projects, The Linux Foundation is working with the global technology community to solve the world’s hardest problems through open source and </a:t>
            </a:r>
            <a:r>
              <a:rPr lang="en-US" sz="1500" b="1">
                <a:latin typeface="Century Gothic"/>
                <a:ea typeface="Century Gothic"/>
                <a:cs typeface="Century Gothic"/>
                <a:sym typeface="Century Gothic"/>
              </a:rPr>
              <a:t>creating the largest shared technology investment in history</a:t>
            </a:r>
            <a:r>
              <a:rPr lang="en-US" sz="1500">
                <a:latin typeface="Century Gothic"/>
                <a:ea typeface="Century Gothic"/>
                <a:cs typeface="Century Gothic"/>
                <a:sym typeface="Century Gothic"/>
              </a:rPr>
              <a:t>.  </a:t>
            </a:r>
            <a:endParaRPr sz="1500">
              <a:latin typeface="Century Gothic"/>
              <a:ea typeface="Century Gothic"/>
              <a:cs typeface="Century Gothic"/>
              <a:sym typeface="Century Gothic"/>
            </a:endParaRPr>
          </a:p>
          <a:p>
            <a:pPr marL="0" lvl="0" indent="0" algn="l" rtl="0">
              <a:spcBef>
                <a:spcPts val="0"/>
              </a:spcBef>
              <a:spcAft>
                <a:spcPts val="0"/>
              </a:spcAft>
              <a:buNone/>
            </a:pPr>
            <a:endParaRPr sz="1500">
              <a:latin typeface="Century Gothic"/>
              <a:ea typeface="Century Gothic"/>
              <a:cs typeface="Century Gothic"/>
              <a:sym typeface="Century Gothic"/>
            </a:endParaRPr>
          </a:p>
          <a:p>
            <a:pPr marL="0" lvl="0" indent="0" algn="l" rtl="0">
              <a:spcBef>
                <a:spcPts val="0"/>
              </a:spcBef>
              <a:spcAft>
                <a:spcPts val="0"/>
              </a:spcAft>
              <a:buNone/>
            </a:pPr>
            <a:r>
              <a:rPr lang="en-US" sz="1500">
                <a:latin typeface="Century Gothic"/>
                <a:ea typeface="Century Gothic"/>
                <a:cs typeface="Century Gothic"/>
                <a:sym typeface="Century Gothic"/>
              </a:rPr>
              <a:t>The Linux Foundation is the umbrella organization for </a:t>
            </a:r>
            <a:r>
              <a:rPr lang="en-US" sz="1500" b="1">
                <a:latin typeface="Century Gothic"/>
                <a:ea typeface="Century Gothic"/>
                <a:cs typeface="Century Gothic"/>
                <a:sym typeface="Century Gothic"/>
              </a:rPr>
              <a:t>more than 425 open source projects </a:t>
            </a:r>
            <a:r>
              <a:rPr lang="en-US" sz="1500">
                <a:latin typeface="Century Gothic"/>
                <a:ea typeface="Century Gothic"/>
                <a:cs typeface="Century Gothic"/>
                <a:sym typeface="Century Gothic"/>
              </a:rPr>
              <a:t>accelerating open technology development and commercial adoption. Some of the game-changing initiatives hosted by The Linux Foundation include:</a:t>
            </a:r>
            <a:endParaRPr sz="1500">
              <a:latin typeface="Century Gothic"/>
              <a:ea typeface="Century Gothic"/>
              <a:cs typeface="Century Gothic"/>
              <a:sym typeface="Century Gothic"/>
            </a:endParaRPr>
          </a:p>
        </p:txBody>
      </p:sp>
      <p:pic>
        <p:nvPicPr>
          <p:cNvPr id="1114" name="Google Shape;1114;gb965c7571a_3_281"/>
          <p:cNvPicPr preferRelativeResize="0"/>
          <p:nvPr/>
        </p:nvPicPr>
        <p:blipFill rotWithShape="1">
          <a:blip r:embed="rId3">
            <a:alphaModFix/>
          </a:blip>
          <a:srcRect/>
          <a:stretch/>
        </p:blipFill>
        <p:spPr>
          <a:xfrm>
            <a:off x="549600" y="1449633"/>
            <a:ext cx="2257500" cy="742500"/>
          </a:xfrm>
          <a:prstGeom prst="rect">
            <a:avLst/>
          </a:prstGeom>
          <a:noFill/>
          <a:ln>
            <a:noFill/>
          </a:ln>
        </p:spPr>
      </p:pic>
      <p:grpSp>
        <p:nvGrpSpPr>
          <p:cNvPr id="1115" name="Google Shape;1115;gb965c7571a_3_281"/>
          <p:cNvGrpSpPr/>
          <p:nvPr/>
        </p:nvGrpSpPr>
        <p:grpSpPr>
          <a:xfrm>
            <a:off x="3039913" y="3993507"/>
            <a:ext cx="6491147" cy="1772133"/>
            <a:chOff x="2124182" y="3261975"/>
            <a:chExt cx="4407052" cy="1138025"/>
          </a:xfrm>
        </p:grpSpPr>
        <p:pic>
          <p:nvPicPr>
            <p:cNvPr id="1116" name="Google Shape;1116;gb965c7571a_3_281"/>
            <p:cNvPicPr preferRelativeResize="0"/>
            <p:nvPr/>
          </p:nvPicPr>
          <p:blipFill rotWithShape="1">
            <a:blip r:embed="rId4">
              <a:alphaModFix/>
            </a:blip>
            <a:srcRect/>
            <a:stretch/>
          </p:blipFill>
          <p:spPr>
            <a:xfrm>
              <a:off x="5745834" y="3941898"/>
              <a:ext cx="785400" cy="383100"/>
            </a:xfrm>
            <a:prstGeom prst="rect">
              <a:avLst/>
            </a:prstGeom>
            <a:noFill/>
            <a:ln>
              <a:noFill/>
            </a:ln>
          </p:spPr>
        </p:pic>
        <p:pic>
          <p:nvPicPr>
            <p:cNvPr id="1117" name="Google Shape;1117;gb965c7571a_3_281"/>
            <p:cNvPicPr preferRelativeResize="0"/>
            <p:nvPr/>
          </p:nvPicPr>
          <p:blipFill rotWithShape="1">
            <a:blip r:embed="rId5">
              <a:alphaModFix/>
            </a:blip>
            <a:srcRect/>
            <a:stretch/>
          </p:blipFill>
          <p:spPr>
            <a:xfrm>
              <a:off x="3720890" y="3925148"/>
              <a:ext cx="883500" cy="400500"/>
            </a:xfrm>
            <a:prstGeom prst="rect">
              <a:avLst/>
            </a:prstGeom>
            <a:noFill/>
            <a:ln>
              <a:noFill/>
            </a:ln>
          </p:spPr>
        </p:pic>
        <p:pic>
          <p:nvPicPr>
            <p:cNvPr id="1118" name="Google Shape;1118;gb965c7571a_3_281"/>
            <p:cNvPicPr preferRelativeResize="0"/>
            <p:nvPr/>
          </p:nvPicPr>
          <p:blipFill>
            <a:blip r:embed="rId6">
              <a:alphaModFix/>
            </a:blip>
            <a:stretch>
              <a:fillRect/>
            </a:stretch>
          </p:blipFill>
          <p:spPr>
            <a:xfrm>
              <a:off x="4760282" y="3261975"/>
              <a:ext cx="789000" cy="594725"/>
            </a:xfrm>
            <a:prstGeom prst="rect">
              <a:avLst/>
            </a:prstGeom>
            <a:noFill/>
            <a:ln>
              <a:noFill/>
            </a:ln>
          </p:spPr>
        </p:pic>
        <p:pic>
          <p:nvPicPr>
            <p:cNvPr id="1119" name="Google Shape;1119;gb965c7571a_3_281"/>
            <p:cNvPicPr preferRelativeResize="0"/>
            <p:nvPr/>
          </p:nvPicPr>
          <p:blipFill>
            <a:blip r:embed="rId7">
              <a:alphaModFix/>
            </a:blip>
            <a:stretch>
              <a:fillRect/>
            </a:stretch>
          </p:blipFill>
          <p:spPr>
            <a:xfrm>
              <a:off x="2124182" y="3447875"/>
              <a:ext cx="1390650" cy="310600"/>
            </a:xfrm>
            <a:prstGeom prst="rect">
              <a:avLst/>
            </a:prstGeom>
            <a:noFill/>
            <a:ln>
              <a:noFill/>
            </a:ln>
          </p:spPr>
        </p:pic>
        <p:pic>
          <p:nvPicPr>
            <p:cNvPr id="1120" name="Google Shape;1120;gb965c7571a_3_281"/>
            <p:cNvPicPr preferRelativeResize="0"/>
            <p:nvPr/>
          </p:nvPicPr>
          <p:blipFill>
            <a:blip r:embed="rId8">
              <a:alphaModFix/>
            </a:blip>
            <a:stretch>
              <a:fillRect/>
            </a:stretch>
          </p:blipFill>
          <p:spPr>
            <a:xfrm>
              <a:off x="3768140" y="3336618"/>
              <a:ext cx="789000" cy="533107"/>
            </a:xfrm>
            <a:prstGeom prst="rect">
              <a:avLst/>
            </a:prstGeom>
            <a:noFill/>
            <a:ln>
              <a:noFill/>
            </a:ln>
          </p:spPr>
        </p:pic>
        <p:pic>
          <p:nvPicPr>
            <p:cNvPr id="1121" name="Google Shape;1121;gb965c7571a_3_281"/>
            <p:cNvPicPr preferRelativeResize="0"/>
            <p:nvPr/>
          </p:nvPicPr>
          <p:blipFill>
            <a:blip r:embed="rId9">
              <a:alphaModFix/>
            </a:blip>
            <a:stretch>
              <a:fillRect/>
            </a:stretch>
          </p:blipFill>
          <p:spPr>
            <a:xfrm>
              <a:off x="4815367" y="3866900"/>
              <a:ext cx="678829" cy="533100"/>
            </a:xfrm>
            <a:prstGeom prst="rect">
              <a:avLst/>
            </a:prstGeom>
            <a:noFill/>
            <a:ln>
              <a:noFill/>
            </a:ln>
          </p:spPr>
        </p:pic>
      </p:grpSp>
      <p:pic>
        <p:nvPicPr>
          <p:cNvPr id="1122" name="Google Shape;1122;gb965c7571a_3_281"/>
          <p:cNvPicPr preferRelativeResize="0"/>
          <p:nvPr/>
        </p:nvPicPr>
        <p:blipFill>
          <a:blip r:embed="rId10">
            <a:alphaModFix/>
          </a:blip>
          <a:stretch>
            <a:fillRect/>
          </a:stretch>
        </p:blipFill>
        <p:spPr>
          <a:xfrm>
            <a:off x="240183" y="4211202"/>
            <a:ext cx="2470035" cy="471300"/>
          </a:xfrm>
          <a:prstGeom prst="rect">
            <a:avLst/>
          </a:prstGeom>
          <a:noFill/>
          <a:ln>
            <a:noFill/>
          </a:ln>
        </p:spPr>
      </p:pic>
      <p:pic>
        <p:nvPicPr>
          <p:cNvPr id="1123" name="Google Shape;1123;gb965c7571a_3_281"/>
          <p:cNvPicPr preferRelativeResize="0"/>
          <p:nvPr/>
        </p:nvPicPr>
        <p:blipFill>
          <a:blip r:embed="rId11">
            <a:alphaModFix/>
          </a:blip>
          <a:stretch>
            <a:fillRect/>
          </a:stretch>
        </p:blipFill>
        <p:spPr>
          <a:xfrm>
            <a:off x="9841633" y="5167739"/>
            <a:ext cx="1740899" cy="302629"/>
          </a:xfrm>
          <a:prstGeom prst="rect">
            <a:avLst/>
          </a:prstGeom>
          <a:noFill/>
          <a:ln>
            <a:noFill/>
          </a:ln>
        </p:spPr>
      </p:pic>
      <p:pic>
        <p:nvPicPr>
          <p:cNvPr id="1124" name="Google Shape;1124;gb965c7571a_3_281"/>
          <p:cNvPicPr preferRelativeResize="0"/>
          <p:nvPr/>
        </p:nvPicPr>
        <p:blipFill>
          <a:blip r:embed="rId12">
            <a:alphaModFix/>
          </a:blip>
          <a:stretch>
            <a:fillRect/>
          </a:stretch>
        </p:blipFill>
        <p:spPr>
          <a:xfrm>
            <a:off x="2582498" y="5161400"/>
            <a:ext cx="2834532" cy="252034"/>
          </a:xfrm>
          <a:prstGeom prst="rect">
            <a:avLst/>
          </a:prstGeom>
          <a:noFill/>
          <a:ln>
            <a:noFill/>
          </a:ln>
        </p:spPr>
      </p:pic>
      <p:pic>
        <p:nvPicPr>
          <p:cNvPr id="1125" name="Google Shape;1125;gb965c7571a_3_281"/>
          <p:cNvPicPr preferRelativeResize="0"/>
          <p:nvPr/>
        </p:nvPicPr>
        <p:blipFill>
          <a:blip r:embed="rId13">
            <a:alphaModFix/>
          </a:blip>
          <a:stretch>
            <a:fillRect/>
          </a:stretch>
        </p:blipFill>
        <p:spPr>
          <a:xfrm>
            <a:off x="8862832" y="4177249"/>
            <a:ext cx="1926237" cy="742402"/>
          </a:xfrm>
          <a:prstGeom prst="rect">
            <a:avLst/>
          </a:prstGeom>
          <a:noFill/>
          <a:ln>
            <a:noFill/>
          </a:ln>
        </p:spPr>
      </p:pic>
      <p:pic>
        <p:nvPicPr>
          <p:cNvPr id="1126" name="Google Shape;1126;gb965c7571a_3_281"/>
          <p:cNvPicPr preferRelativeResize="0"/>
          <p:nvPr/>
        </p:nvPicPr>
        <p:blipFill>
          <a:blip r:embed="rId14">
            <a:alphaModFix/>
          </a:blip>
          <a:stretch>
            <a:fillRect/>
          </a:stretch>
        </p:blipFill>
        <p:spPr>
          <a:xfrm>
            <a:off x="512133" y="5066124"/>
            <a:ext cx="1926234" cy="442587"/>
          </a:xfrm>
          <a:prstGeom prst="rect">
            <a:avLst/>
          </a:prstGeom>
          <a:noFill/>
          <a:ln>
            <a:noFill/>
          </a:ln>
        </p:spPr>
      </p:pic>
      <p:pic>
        <p:nvPicPr>
          <p:cNvPr id="1127" name="Google Shape;1127;gb965c7571a_3_281"/>
          <p:cNvPicPr preferRelativeResize="0"/>
          <p:nvPr/>
        </p:nvPicPr>
        <p:blipFill>
          <a:blip r:embed="rId15">
            <a:alphaModFix/>
          </a:blip>
          <a:stretch>
            <a:fillRect/>
          </a:stretch>
        </p:blipFill>
        <p:spPr>
          <a:xfrm>
            <a:off x="3150428" y="5583325"/>
            <a:ext cx="2082904" cy="7424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113"/>
                                        </p:tgtEl>
                                        <p:attrNameLst>
                                          <p:attrName>style.visibility</p:attrName>
                                        </p:attrNameLst>
                                      </p:cBhvr>
                                      <p:to>
                                        <p:strVal val="visible"/>
                                      </p:to>
                                    </p:set>
                                    <p:animEffect transition="in" filter="fade">
                                      <p:cBhvr>
                                        <p:cTn id="7" dur="1000"/>
                                        <p:tgtEl>
                                          <p:spTgt spid="11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113"/>
                                        </p:tgtEl>
                                        <p:attrNameLst>
                                          <p:attrName>style.visibility</p:attrName>
                                        </p:attrNameLst>
                                      </p:cBhvr>
                                      <p:to>
                                        <p:strVal val="visible"/>
                                      </p:to>
                                    </p:set>
                                    <p:animEffect transition="in" filter="fade">
                                      <p:cBhvr>
                                        <p:cTn id="12" dur="1000"/>
                                        <p:tgtEl>
                                          <p:spTgt spid="1113"/>
                                        </p:tgtEl>
                                      </p:cBhvr>
                                    </p:animEffect>
                                  </p:childTnLst>
                                </p:cTn>
                              </p:par>
                              <p:par>
                                <p:cTn id="13" presetID="10" presetClass="entr" presetSubtype="0" fill="hold" nodeType="withEffect">
                                  <p:stCondLst>
                                    <p:cond delay="0"/>
                                  </p:stCondLst>
                                  <p:childTnLst>
                                    <p:set>
                                      <p:cBhvr>
                                        <p:cTn id="14" dur="1" fill="hold">
                                          <p:stCondLst>
                                            <p:cond delay="0"/>
                                          </p:stCondLst>
                                        </p:cTn>
                                        <p:tgtEl>
                                          <p:spTgt spid="1115"/>
                                        </p:tgtEl>
                                        <p:attrNameLst>
                                          <p:attrName>style.visibility</p:attrName>
                                        </p:attrNameLst>
                                      </p:cBhvr>
                                      <p:to>
                                        <p:strVal val="visible"/>
                                      </p:to>
                                    </p:set>
                                    <p:animEffect transition="in" filter="fade">
                                      <p:cBhvr>
                                        <p:cTn id="15" dur="1000"/>
                                        <p:tgtEl>
                                          <p:spTgt spid="1115"/>
                                        </p:tgtEl>
                                      </p:cBhvr>
                                    </p:animEffect>
                                  </p:childTnLst>
                                </p:cTn>
                              </p:par>
                              <p:par>
                                <p:cTn id="16" presetID="10" presetClass="entr" presetSubtype="0" fill="hold" nodeType="withEffect">
                                  <p:stCondLst>
                                    <p:cond delay="0"/>
                                  </p:stCondLst>
                                  <p:childTnLst>
                                    <p:set>
                                      <p:cBhvr>
                                        <p:cTn id="17" dur="1" fill="hold">
                                          <p:stCondLst>
                                            <p:cond delay="0"/>
                                          </p:stCondLst>
                                        </p:cTn>
                                        <p:tgtEl>
                                          <p:spTgt spid="1122"/>
                                        </p:tgtEl>
                                        <p:attrNameLst>
                                          <p:attrName>style.visibility</p:attrName>
                                        </p:attrNameLst>
                                      </p:cBhvr>
                                      <p:to>
                                        <p:strVal val="visible"/>
                                      </p:to>
                                    </p:set>
                                    <p:animEffect transition="in" filter="fade">
                                      <p:cBhvr>
                                        <p:cTn id="18" dur="1000"/>
                                        <p:tgtEl>
                                          <p:spTgt spid="1122"/>
                                        </p:tgtEl>
                                      </p:cBhvr>
                                    </p:animEffect>
                                  </p:childTnLst>
                                </p:cTn>
                              </p:par>
                              <p:par>
                                <p:cTn id="19" presetID="10" presetClass="entr" presetSubtype="0" fill="hold" nodeType="withEffect">
                                  <p:stCondLst>
                                    <p:cond delay="0"/>
                                  </p:stCondLst>
                                  <p:childTnLst>
                                    <p:set>
                                      <p:cBhvr>
                                        <p:cTn id="20" dur="1" fill="hold">
                                          <p:stCondLst>
                                            <p:cond delay="0"/>
                                          </p:stCondLst>
                                        </p:cTn>
                                        <p:tgtEl>
                                          <p:spTgt spid="1123"/>
                                        </p:tgtEl>
                                        <p:attrNameLst>
                                          <p:attrName>style.visibility</p:attrName>
                                        </p:attrNameLst>
                                      </p:cBhvr>
                                      <p:to>
                                        <p:strVal val="visible"/>
                                      </p:to>
                                    </p:set>
                                    <p:animEffect transition="in" filter="fade">
                                      <p:cBhvr>
                                        <p:cTn id="21" dur="1000"/>
                                        <p:tgtEl>
                                          <p:spTgt spid="1123"/>
                                        </p:tgtEl>
                                      </p:cBhvr>
                                    </p:animEffect>
                                  </p:childTnLst>
                                </p:cTn>
                              </p:par>
                              <p:par>
                                <p:cTn id="22" presetID="10" presetClass="entr" presetSubtype="0" fill="hold" nodeType="withEffect">
                                  <p:stCondLst>
                                    <p:cond delay="0"/>
                                  </p:stCondLst>
                                  <p:childTnLst>
                                    <p:set>
                                      <p:cBhvr>
                                        <p:cTn id="23" dur="1" fill="hold">
                                          <p:stCondLst>
                                            <p:cond delay="0"/>
                                          </p:stCondLst>
                                        </p:cTn>
                                        <p:tgtEl>
                                          <p:spTgt spid="1124"/>
                                        </p:tgtEl>
                                        <p:attrNameLst>
                                          <p:attrName>style.visibility</p:attrName>
                                        </p:attrNameLst>
                                      </p:cBhvr>
                                      <p:to>
                                        <p:strVal val="visible"/>
                                      </p:to>
                                    </p:set>
                                    <p:animEffect transition="in" filter="fade">
                                      <p:cBhvr>
                                        <p:cTn id="24" dur="1000"/>
                                        <p:tgtEl>
                                          <p:spTgt spid="1124"/>
                                        </p:tgtEl>
                                      </p:cBhvr>
                                    </p:animEffect>
                                  </p:childTnLst>
                                </p:cTn>
                              </p:par>
                              <p:par>
                                <p:cTn id="25" presetID="10" presetClass="entr" presetSubtype="0" fill="hold" nodeType="withEffect">
                                  <p:stCondLst>
                                    <p:cond delay="0"/>
                                  </p:stCondLst>
                                  <p:childTnLst>
                                    <p:set>
                                      <p:cBhvr>
                                        <p:cTn id="26" dur="1" fill="hold">
                                          <p:stCondLst>
                                            <p:cond delay="0"/>
                                          </p:stCondLst>
                                        </p:cTn>
                                        <p:tgtEl>
                                          <p:spTgt spid="1125"/>
                                        </p:tgtEl>
                                        <p:attrNameLst>
                                          <p:attrName>style.visibility</p:attrName>
                                        </p:attrNameLst>
                                      </p:cBhvr>
                                      <p:to>
                                        <p:strVal val="visible"/>
                                      </p:to>
                                    </p:set>
                                    <p:animEffect transition="in" filter="fade">
                                      <p:cBhvr>
                                        <p:cTn id="27" dur="1000"/>
                                        <p:tgtEl>
                                          <p:spTgt spid="1125"/>
                                        </p:tgtEl>
                                      </p:cBhvr>
                                    </p:animEffect>
                                  </p:childTnLst>
                                </p:cTn>
                              </p:par>
                              <p:par>
                                <p:cTn id="28" presetID="10" presetClass="entr" presetSubtype="0" fill="hold" nodeType="withEffect">
                                  <p:stCondLst>
                                    <p:cond delay="0"/>
                                  </p:stCondLst>
                                  <p:childTnLst>
                                    <p:set>
                                      <p:cBhvr>
                                        <p:cTn id="29" dur="1" fill="hold">
                                          <p:stCondLst>
                                            <p:cond delay="0"/>
                                          </p:stCondLst>
                                        </p:cTn>
                                        <p:tgtEl>
                                          <p:spTgt spid="1126"/>
                                        </p:tgtEl>
                                        <p:attrNameLst>
                                          <p:attrName>style.visibility</p:attrName>
                                        </p:attrNameLst>
                                      </p:cBhvr>
                                      <p:to>
                                        <p:strVal val="visible"/>
                                      </p:to>
                                    </p:set>
                                    <p:animEffect transition="in" filter="fade">
                                      <p:cBhvr>
                                        <p:cTn id="30" dur="1000"/>
                                        <p:tgtEl>
                                          <p:spTgt spid="1126"/>
                                        </p:tgtEl>
                                      </p:cBhvr>
                                    </p:animEffect>
                                  </p:childTnLst>
                                </p:cTn>
                              </p:par>
                              <p:par>
                                <p:cTn id="31" presetID="10" presetClass="entr" presetSubtype="0" fill="hold" nodeType="withEffect">
                                  <p:stCondLst>
                                    <p:cond delay="0"/>
                                  </p:stCondLst>
                                  <p:childTnLst>
                                    <p:set>
                                      <p:cBhvr>
                                        <p:cTn id="32" dur="1" fill="hold">
                                          <p:stCondLst>
                                            <p:cond delay="0"/>
                                          </p:stCondLst>
                                        </p:cTn>
                                        <p:tgtEl>
                                          <p:spTgt spid="1127"/>
                                        </p:tgtEl>
                                        <p:attrNameLst>
                                          <p:attrName>style.visibility</p:attrName>
                                        </p:attrNameLst>
                                      </p:cBhvr>
                                      <p:to>
                                        <p:strVal val="visible"/>
                                      </p:to>
                                    </p:set>
                                    <p:animEffect transition="in" filter="fade">
                                      <p:cBhvr>
                                        <p:cTn id="33" dur="1000"/>
                                        <p:tgtEl>
                                          <p:spTgt spid="1127"/>
                                        </p:tgtEl>
                                      </p:cBhvr>
                                    </p:animEffect>
                                  </p:childTnLst>
                                </p:cTn>
                              </p:par>
                            </p:childTnLst>
                          </p:cTn>
                        </p:par>
                      </p:childTnLst>
                    </p:cTn>
                  </p:par>
                  <p:par>
                    <p:cTn id="34" fill="hold">
                      <p:stCondLst>
                        <p:cond delay="indefinite"/>
                      </p:stCondLst>
                      <p:childTnLst>
                        <p:par>
                          <p:cTn id="35" fill="hold">
                            <p:stCondLst>
                              <p:cond delay="0"/>
                            </p:stCondLst>
                            <p:childTnLst>
                              <p:par>
                                <p:cTn id="36" presetID="10" presetClass="entr" presetSubtype="0" fill="hold" nodeType="clickEffect">
                                  <p:stCondLst>
                                    <p:cond delay="0"/>
                                  </p:stCondLst>
                                  <p:childTnLst>
                                    <p:set>
                                      <p:cBhvr>
                                        <p:cTn id="37" dur="1" fill="hold">
                                          <p:stCondLst>
                                            <p:cond delay="0"/>
                                          </p:stCondLst>
                                        </p:cTn>
                                        <p:tgtEl>
                                          <p:spTgt spid="1113"/>
                                        </p:tgtEl>
                                        <p:attrNameLst>
                                          <p:attrName>style.visibility</p:attrName>
                                        </p:attrNameLst>
                                      </p:cBhvr>
                                      <p:to>
                                        <p:strVal val="visible"/>
                                      </p:to>
                                    </p:set>
                                    <p:animEffect transition="in" filter="fade">
                                      <p:cBhvr>
                                        <p:cTn id="38" dur="1000"/>
                                        <p:tgtEl>
                                          <p:spTgt spid="11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131"/>
        <p:cNvGrpSpPr/>
        <p:nvPr/>
      </p:nvGrpSpPr>
      <p:grpSpPr>
        <a:xfrm>
          <a:off x="0" y="0"/>
          <a:ext cx="0" cy="0"/>
          <a:chOff x="0" y="0"/>
          <a:chExt cx="0" cy="0"/>
        </a:xfrm>
      </p:grpSpPr>
      <p:sp>
        <p:nvSpPr>
          <p:cNvPr id="1132" name="Google Shape;1132;gbd5c7ac68d_0_483"/>
          <p:cNvSpPr txBox="1">
            <a:spLocks noGrp="1"/>
          </p:cNvSpPr>
          <p:nvPr>
            <p:ph type="title"/>
          </p:nvPr>
        </p:nvSpPr>
        <p:spPr>
          <a:xfrm>
            <a:off x="616944" y="255178"/>
            <a:ext cx="10906800" cy="128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sz="3600">
                <a:solidFill>
                  <a:srgbClr val="009ADE"/>
                </a:solidFill>
                <a:latin typeface="Century Gothic"/>
                <a:ea typeface="Century Gothic"/>
                <a:cs typeface="Century Gothic"/>
                <a:sym typeface="Century Gothic"/>
              </a:rPr>
              <a:t>Our projects span a range of technologies and vertical industries </a:t>
            </a:r>
            <a:endParaRPr sz="3600">
              <a:solidFill>
                <a:srgbClr val="009ADE"/>
              </a:solidFill>
              <a:latin typeface="Century Gothic"/>
              <a:ea typeface="Century Gothic"/>
              <a:cs typeface="Century Gothic"/>
              <a:sym typeface="Century Gothic"/>
            </a:endParaRPr>
          </a:p>
        </p:txBody>
      </p:sp>
      <p:pic>
        <p:nvPicPr>
          <p:cNvPr id="1133" name="Google Shape;1133;gbd5c7ac68d_0_483"/>
          <p:cNvPicPr preferRelativeResize="0"/>
          <p:nvPr/>
        </p:nvPicPr>
        <p:blipFill rotWithShape="1">
          <a:blip r:embed="rId3">
            <a:alphaModFix/>
          </a:blip>
          <a:srcRect/>
          <a:stretch/>
        </p:blipFill>
        <p:spPr>
          <a:xfrm>
            <a:off x="4286272" y="3122348"/>
            <a:ext cx="926222" cy="536585"/>
          </a:xfrm>
          <a:prstGeom prst="rect">
            <a:avLst/>
          </a:prstGeom>
          <a:noFill/>
          <a:ln>
            <a:noFill/>
          </a:ln>
        </p:spPr>
      </p:pic>
      <p:pic>
        <p:nvPicPr>
          <p:cNvPr id="1134" name="Google Shape;1134;gbd5c7ac68d_0_483"/>
          <p:cNvPicPr preferRelativeResize="0"/>
          <p:nvPr/>
        </p:nvPicPr>
        <p:blipFill rotWithShape="1">
          <a:blip r:embed="rId4">
            <a:alphaModFix/>
          </a:blip>
          <a:srcRect/>
          <a:stretch/>
        </p:blipFill>
        <p:spPr>
          <a:xfrm>
            <a:off x="4376819" y="1790776"/>
            <a:ext cx="926233" cy="354007"/>
          </a:xfrm>
          <a:prstGeom prst="rect">
            <a:avLst/>
          </a:prstGeom>
          <a:noFill/>
          <a:ln>
            <a:noFill/>
          </a:ln>
        </p:spPr>
      </p:pic>
      <p:pic>
        <p:nvPicPr>
          <p:cNvPr id="1135" name="Google Shape;1135;gbd5c7ac68d_0_483"/>
          <p:cNvPicPr preferRelativeResize="0"/>
          <p:nvPr/>
        </p:nvPicPr>
        <p:blipFill rotWithShape="1">
          <a:blip r:embed="rId5">
            <a:alphaModFix/>
          </a:blip>
          <a:srcRect/>
          <a:stretch/>
        </p:blipFill>
        <p:spPr>
          <a:xfrm>
            <a:off x="1898744" y="1359047"/>
            <a:ext cx="881434" cy="401447"/>
          </a:xfrm>
          <a:prstGeom prst="rect">
            <a:avLst/>
          </a:prstGeom>
          <a:noFill/>
          <a:ln>
            <a:noFill/>
          </a:ln>
        </p:spPr>
      </p:pic>
      <p:pic>
        <p:nvPicPr>
          <p:cNvPr id="1136" name="Google Shape;1136;gbd5c7ac68d_0_483"/>
          <p:cNvPicPr preferRelativeResize="0"/>
          <p:nvPr/>
        </p:nvPicPr>
        <p:blipFill rotWithShape="1">
          <a:blip r:embed="rId6">
            <a:alphaModFix/>
          </a:blip>
          <a:srcRect/>
          <a:stretch/>
        </p:blipFill>
        <p:spPr>
          <a:xfrm>
            <a:off x="3452660" y="1886189"/>
            <a:ext cx="756050" cy="163182"/>
          </a:xfrm>
          <a:prstGeom prst="rect">
            <a:avLst/>
          </a:prstGeom>
          <a:noFill/>
          <a:ln>
            <a:noFill/>
          </a:ln>
        </p:spPr>
      </p:pic>
      <p:pic>
        <p:nvPicPr>
          <p:cNvPr id="1137" name="Google Shape;1137;gbd5c7ac68d_0_483"/>
          <p:cNvPicPr preferRelativeResize="0"/>
          <p:nvPr/>
        </p:nvPicPr>
        <p:blipFill rotWithShape="1">
          <a:blip r:embed="rId7">
            <a:alphaModFix/>
          </a:blip>
          <a:srcRect/>
          <a:stretch/>
        </p:blipFill>
        <p:spPr>
          <a:xfrm>
            <a:off x="2049386" y="2886631"/>
            <a:ext cx="1397385" cy="275586"/>
          </a:xfrm>
          <a:prstGeom prst="rect">
            <a:avLst/>
          </a:prstGeom>
          <a:noFill/>
          <a:ln>
            <a:noFill/>
          </a:ln>
        </p:spPr>
      </p:pic>
      <p:pic>
        <p:nvPicPr>
          <p:cNvPr id="1138" name="Google Shape;1138;gbd5c7ac68d_0_483"/>
          <p:cNvPicPr preferRelativeResize="0"/>
          <p:nvPr/>
        </p:nvPicPr>
        <p:blipFill rotWithShape="1">
          <a:blip r:embed="rId8">
            <a:alphaModFix/>
          </a:blip>
          <a:srcRect/>
          <a:stretch/>
        </p:blipFill>
        <p:spPr>
          <a:xfrm>
            <a:off x="2038809" y="3599424"/>
            <a:ext cx="613605" cy="334744"/>
          </a:xfrm>
          <a:prstGeom prst="rect">
            <a:avLst/>
          </a:prstGeom>
          <a:noFill/>
          <a:ln>
            <a:noFill/>
          </a:ln>
        </p:spPr>
      </p:pic>
      <p:pic>
        <p:nvPicPr>
          <p:cNvPr id="1139" name="Google Shape;1139;gbd5c7ac68d_0_483"/>
          <p:cNvPicPr preferRelativeResize="0"/>
          <p:nvPr/>
        </p:nvPicPr>
        <p:blipFill rotWithShape="1">
          <a:blip r:embed="rId9">
            <a:alphaModFix/>
          </a:blip>
          <a:srcRect/>
          <a:stretch/>
        </p:blipFill>
        <p:spPr>
          <a:xfrm>
            <a:off x="9361152" y="2239190"/>
            <a:ext cx="1311953" cy="158458"/>
          </a:xfrm>
          <a:prstGeom prst="rect">
            <a:avLst/>
          </a:prstGeom>
          <a:noFill/>
          <a:ln>
            <a:noFill/>
          </a:ln>
        </p:spPr>
      </p:pic>
      <p:pic>
        <p:nvPicPr>
          <p:cNvPr id="1140" name="Google Shape;1140;gbd5c7ac68d_0_483"/>
          <p:cNvPicPr preferRelativeResize="0"/>
          <p:nvPr/>
        </p:nvPicPr>
        <p:blipFill rotWithShape="1">
          <a:blip r:embed="rId10">
            <a:alphaModFix/>
          </a:blip>
          <a:srcRect/>
          <a:stretch/>
        </p:blipFill>
        <p:spPr>
          <a:xfrm>
            <a:off x="3328566" y="3251347"/>
            <a:ext cx="800911" cy="278586"/>
          </a:xfrm>
          <a:prstGeom prst="rect">
            <a:avLst/>
          </a:prstGeom>
          <a:noFill/>
          <a:ln>
            <a:noFill/>
          </a:ln>
        </p:spPr>
      </p:pic>
      <p:pic>
        <p:nvPicPr>
          <p:cNvPr id="1141" name="Google Shape;1141;gbd5c7ac68d_0_483"/>
          <p:cNvPicPr preferRelativeResize="0"/>
          <p:nvPr/>
        </p:nvPicPr>
        <p:blipFill rotWithShape="1">
          <a:blip r:embed="rId11">
            <a:alphaModFix/>
          </a:blip>
          <a:srcRect/>
          <a:stretch/>
        </p:blipFill>
        <p:spPr>
          <a:xfrm>
            <a:off x="2975793" y="1392407"/>
            <a:ext cx="1280361" cy="334728"/>
          </a:xfrm>
          <a:prstGeom prst="rect">
            <a:avLst/>
          </a:prstGeom>
          <a:noFill/>
          <a:ln>
            <a:noFill/>
          </a:ln>
        </p:spPr>
      </p:pic>
      <p:pic>
        <p:nvPicPr>
          <p:cNvPr id="1142" name="Google Shape;1142;gbd5c7ac68d_0_483"/>
          <p:cNvPicPr preferRelativeResize="0"/>
          <p:nvPr/>
        </p:nvPicPr>
        <p:blipFill rotWithShape="1">
          <a:blip r:embed="rId12">
            <a:alphaModFix/>
          </a:blip>
          <a:srcRect/>
          <a:stretch/>
        </p:blipFill>
        <p:spPr>
          <a:xfrm>
            <a:off x="2042271" y="2566946"/>
            <a:ext cx="1262965" cy="193087"/>
          </a:xfrm>
          <a:prstGeom prst="rect">
            <a:avLst/>
          </a:prstGeom>
          <a:noFill/>
          <a:ln>
            <a:noFill/>
          </a:ln>
        </p:spPr>
      </p:pic>
      <p:pic>
        <p:nvPicPr>
          <p:cNvPr id="1143" name="Google Shape;1143;gbd5c7ac68d_0_483"/>
          <p:cNvPicPr preferRelativeResize="0"/>
          <p:nvPr/>
        </p:nvPicPr>
        <p:blipFill rotWithShape="1">
          <a:blip r:embed="rId13">
            <a:alphaModFix/>
          </a:blip>
          <a:srcRect/>
          <a:stretch/>
        </p:blipFill>
        <p:spPr>
          <a:xfrm>
            <a:off x="2042273" y="4065639"/>
            <a:ext cx="800900" cy="173754"/>
          </a:xfrm>
          <a:prstGeom prst="rect">
            <a:avLst/>
          </a:prstGeom>
          <a:noFill/>
          <a:ln>
            <a:noFill/>
          </a:ln>
        </p:spPr>
      </p:pic>
      <p:pic>
        <p:nvPicPr>
          <p:cNvPr id="1144" name="Google Shape;1144;gbd5c7ac68d_0_483"/>
          <p:cNvPicPr preferRelativeResize="0"/>
          <p:nvPr/>
        </p:nvPicPr>
        <p:blipFill rotWithShape="1">
          <a:blip r:embed="rId14">
            <a:alphaModFix/>
          </a:blip>
          <a:srcRect/>
          <a:stretch/>
        </p:blipFill>
        <p:spPr>
          <a:xfrm>
            <a:off x="2012476" y="4413405"/>
            <a:ext cx="1101057" cy="190993"/>
          </a:xfrm>
          <a:prstGeom prst="rect">
            <a:avLst/>
          </a:prstGeom>
          <a:noFill/>
          <a:ln>
            <a:noFill/>
          </a:ln>
        </p:spPr>
      </p:pic>
      <p:pic>
        <p:nvPicPr>
          <p:cNvPr id="1145" name="Google Shape;1145;gbd5c7ac68d_0_483"/>
          <p:cNvPicPr preferRelativeResize="0"/>
          <p:nvPr/>
        </p:nvPicPr>
        <p:blipFill rotWithShape="1">
          <a:blip r:embed="rId15">
            <a:alphaModFix/>
          </a:blip>
          <a:srcRect/>
          <a:stretch/>
        </p:blipFill>
        <p:spPr>
          <a:xfrm>
            <a:off x="3491446" y="2209365"/>
            <a:ext cx="1100807" cy="218108"/>
          </a:xfrm>
          <a:prstGeom prst="rect">
            <a:avLst/>
          </a:prstGeom>
          <a:noFill/>
          <a:ln>
            <a:noFill/>
          </a:ln>
        </p:spPr>
      </p:pic>
      <p:pic>
        <p:nvPicPr>
          <p:cNvPr id="1146" name="Google Shape;1146;gbd5c7ac68d_0_483"/>
          <p:cNvPicPr preferRelativeResize="0"/>
          <p:nvPr/>
        </p:nvPicPr>
        <p:blipFill rotWithShape="1">
          <a:blip r:embed="rId16">
            <a:alphaModFix/>
          </a:blip>
          <a:srcRect/>
          <a:stretch/>
        </p:blipFill>
        <p:spPr>
          <a:xfrm>
            <a:off x="4133843" y="3564668"/>
            <a:ext cx="1259110" cy="404258"/>
          </a:xfrm>
          <a:prstGeom prst="rect">
            <a:avLst/>
          </a:prstGeom>
          <a:noFill/>
          <a:ln>
            <a:noFill/>
          </a:ln>
        </p:spPr>
      </p:pic>
      <p:pic>
        <p:nvPicPr>
          <p:cNvPr id="1147" name="Google Shape;1147;gbd5c7ac68d_0_483"/>
          <p:cNvPicPr preferRelativeResize="0"/>
          <p:nvPr/>
        </p:nvPicPr>
        <p:blipFill rotWithShape="1">
          <a:blip r:embed="rId17">
            <a:alphaModFix/>
          </a:blip>
          <a:srcRect/>
          <a:stretch/>
        </p:blipFill>
        <p:spPr>
          <a:xfrm>
            <a:off x="2042257" y="2141418"/>
            <a:ext cx="1193174" cy="354001"/>
          </a:xfrm>
          <a:prstGeom prst="rect">
            <a:avLst/>
          </a:prstGeom>
          <a:noFill/>
          <a:ln>
            <a:noFill/>
          </a:ln>
        </p:spPr>
      </p:pic>
      <p:pic>
        <p:nvPicPr>
          <p:cNvPr id="1148" name="Google Shape;1148;gbd5c7ac68d_0_483"/>
          <p:cNvPicPr preferRelativeResize="0"/>
          <p:nvPr/>
        </p:nvPicPr>
        <p:blipFill rotWithShape="1">
          <a:blip r:embed="rId18">
            <a:alphaModFix/>
          </a:blip>
          <a:srcRect/>
          <a:stretch/>
        </p:blipFill>
        <p:spPr>
          <a:xfrm>
            <a:off x="3029431" y="4022229"/>
            <a:ext cx="1026454" cy="260575"/>
          </a:xfrm>
          <a:prstGeom prst="rect">
            <a:avLst/>
          </a:prstGeom>
          <a:noFill/>
          <a:ln>
            <a:noFill/>
          </a:ln>
        </p:spPr>
      </p:pic>
      <p:pic>
        <p:nvPicPr>
          <p:cNvPr id="1149" name="Google Shape;1149;gbd5c7ac68d_0_483"/>
          <p:cNvPicPr preferRelativeResize="0"/>
          <p:nvPr/>
        </p:nvPicPr>
        <p:blipFill rotWithShape="1">
          <a:blip r:embed="rId19">
            <a:alphaModFix/>
          </a:blip>
          <a:srcRect/>
          <a:stretch/>
        </p:blipFill>
        <p:spPr>
          <a:xfrm>
            <a:off x="2868345" y="3615157"/>
            <a:ext cx="1049570" cy="303279"/>
          </a:xfrm>
          <a:prstGeom prst="rect">
            <a:avLst/>
          </a:prstGeom>
          <a:noFill/>
          <a:ln>
            <a:noFill/>
          </a:ln>
        </p:spPr>
      </p:pic>
      <p:pic>
        <p:nvPicPr>
          <p:cNvPr id="1150" name="Google Shape;1150;gbd5c7ac68d_0_483"/>
          <p:cNvPicPr preferRelativeResize="0"/>
          <p:nvPr/>
        </p:nvPicPr>
        <p:blipFill rotWithShape="1">
          <a:blip r:embed="rId20">
            <a:alphaModFix/>
          </a:blip>
          <a:srcRect/>
          <a:stretch/>
        </p:blipFill>
        <p:spPr>
          <a:xfrm>
            <a:off x="5608884" y="3613517"/>
            <a:ext cx="334191" cy="306558"/>
          </a:xfrm>
          <a:prstGeom prst="rect">
            <a:avLst/>
          </a:prstGeom>
          <a:noFill/>
          <a:ln>
            <a:noFill/>
          </a:ln>
        </p:spPr>
      </p:pic>
      <p:pic>
        <p:nvPicPr>
          <p:cNvPr id="1151" name="Google Shape;1151;gbd5c7ac68d_0_483"/>
          <p:cNvPicPr preferRelativeResize="0"/>
          <p:nvPr/>
        </p:nvPicPr>
        <p:blipFill rotWithShape="1">
          <a:blip r:embed="rId21">
            <a:alphaModFix/>
          </a:blip>
          <a:srcRect/>
          <a:stretch/>
        </p:blipFill>
        <p:spPr>
          <a:xfrm>
            <a:off x="2067008" y="4688136"/>
            <a:ext cx="490348" cy="350147"/>
          </a:xfrm>
          <a:prstGeom prst="rect">
            <a:avLst/>
          </a:prstGeom>
          <a:noFill/>
          <a:ln>
            <a:noFill/>
          </a:ln>
        </p:spPr>
      </p:pic>
      <p:pic>
        <p:nvPicPr>
          <p:cNvPr id="1152" name="Google Shape;1152;gbd5c7ac68d_0_483"/>
          <p:cNvPicPr preferRelativeResize="0"/>
          <p:nvPr/>
        </p:nvPicPr>
        <p:blipFill rotWithShape="1">
          <a:blip r:embed="rId22">
            <a:alphaModFix/>
          </a:blip>
          <a:srcRect/>
          <a:stretch/>
        </p:blipFill>
        <p:spPr>
          <a:xfrm>
            <a:off x="2731546" y="4723407"/>
            <a:ext cx="973925" cy="287283"/>
          </a:xfrm>
          <a:prstGeom prst="rect">
            <a:avLst/>
          </a:prstGeom>
          <a:noFill/>
          <a:ln>
            <a:noFill/>
          </a:ln>
        </p:spPr>
      </p:pic>
      <p:pic>
        <p:nvPicPr>
          <p:cNvPr id="1153" name="Google Shape;1153;gbd5c7ac68d_0_483"/>
          <p:cNvPicPr preferRelativeResize="0"/>
          <p:nvPr/>
        </p:nvPicPr>
        <p:blipFill rotWithShape="1">
          <a:blip r:embed="rId23">
            <a:alphaModFix/>
          </a:blip>
          <a:srcRect/>
          <a:stretch/>
        </p:blipFill>
        <p:spPr>
          <a:xfrm>
            <a:off x="3910671" y="4715409"/>
            <a:ext cx="881421" cy="303278"/>
          </a:xfrm>
          <a:prstGeom prst="rect">
            <a:avLst/>
          </a:prstGeom>
          <a:noFill/>
          <a:ln>
            <a:noFill/>
          </a:ln>
        </p:spPr>
      </p:pic>
      <p:pic>
        <p:nvPicPr>
          <p:cNvPr id="1154" name="Google Shape;1154;gbd5c7ac68d_0_483"/>
          <p:cNvPicPr preferRelativeResize="0"/>
          <p:nvPr/>
        </p:nvPicPr>
        <p:blipFill rotWithShape="1">
          <a:blip r:embed="rId24">
            <a:alphaModFix/>
          </a:blip>
          <a:srcRect/>
          <a:stretch/>
        </p:blipFill>
        <p:spPr>
          <a:xfrm>
            <a:off x="4997288" y="4723856"/>
            <a:ext cx="973944" cy="286384"/>
          </a:xfrm>
          <a:prstGeom prst="rect">
            <a:avLst/>
          </a:prstGeom>
          <a:noFill/>
          <a:ln>
            <a:noFill/>
          </a:ln>
        </p:spPr>
      </p:pic>
      <p:pic>
        <p:nvPicPr>
          <p:cNvPr id="1155" name="Google Shape;1155;gbd5c7ac68d_0_483"/>
          <p:cNvPicPr preferRelativeResize="0"/>
          <p:nvPr/>
        </p:nvPicPr>
        <p:blipFill rotWithShape="1">
          <a:blip r:embed="rId25">
            <a:alphaModFix/>
          </a:blip>
          <a:srcRect/>
          <a:stretch/>
        </p:blipFill>
        <p:spPr>
          <a:xfrm>
            <a:off x="4242139" y="3985159"/>
            <a:ext cx="366344" cy="334712"/>
          </a:xfrm>
          <a:prstGeom prst="rect">
            <a:avLst/>
          </a:prstGeom>
          <a:noFill/>
          <a:ln>
            <a:noFill/>
          </a:ln>
        </p:spPr>
      </p:pic>
      <p:pic>
        <p:nvPicPr>
          <p:cNvPr id="1156" name="Google Shape;1156;gbd5c7ac68d_0_483"/>
          <p:cNvPicPr preferRelativeResize="0"/>
          <p:nvPr/>
        </p:nvPicPr>
        <p:blipFill rotWithShape="1">
          <a:blip r:embed="rId26">
            <a:alphaModFix/>
          </a:blip>
          <a:srcRect/>
          <a:stretch/>
        </p:blipFill>
        <p:spPr>
          <a:xfrm>
            <a:off x="3515443" y="4331898"/>
            <a:ext cx="532604" cy="354006"/>
          </a:xfrm>
          <a:prstGeom prst="rect">
            <a:avLst/>
          </a:prstGeom>
          <a:noFill/>
          <a:ln>
            <a:noFill/>
          </a:ln>
        </p:spPr>
      </p:pic>
      <p:pic>
        <p:nvPicPr>
          <p:cNvPr id="1157" name="Google Shape;1157;gbd5c7ac68d_0_483"/>
          <p:cNvPicPr preferRelativeResize="0"/>
          <p:nvPr/>
        </p:nvPicPr>
        <p:blipFill rotWithShape="1">
          <a:blip r:embed="rId27">
            <a:alphaModFix/>
          </a:blip>
          <a:srcRect/>
          <a:stretch/>
        </p:blipFill>
        <p:spPr>
          <a:xfrm>
            <a:off x="3695884" y="2880785"/>
            <a:ext cx="1118485" cy="287277"/>
          </a:xfrm>
          <a:prstGeom prst="rect">
            <a:avLst/>
          </a:prstGeom>
          <a:noFill/>
          <a:ln>
            <a:noFill/>
          </a:ln>
        </p:spPr>
      </p:pic>
      <p:pic>
        <p:nvPicPr>
          <p:cNvPr id="1158" name="Google Shape;1158;gbd5c7ac68d_0_483"/>
          <p:cNvPicPr preferRelativeResize="0"/>
          <p:nvPr/>
        </p:nvPicPr>
        <p:blipFill rotWithShape="1">
          <a:blip r:embed="rId28">
            <a:alphaModFix/>
          </a:blip>
          <a:srcRect/>
          <a:stretch/>
        </p:blipFill>
        <p:spPr>
          <a:xfrm>
            <a:off x="3591479" y="2530887"/>
            <a:ext cx="770901" cy="278588"/>
          </a:xfrm>
          <a:prstGeom prst="rect">
            <a:avLst/>
          </a:prstGeom>
          <a:noFill/>
          <a:ln>
            <a:noFill/>
          </a:ln>
        </p:spPr>
      </p:pic>
      <p:pic>
        <p:nvPicPr>
          <p:cNvPr id="1159" name="Google Shape;1159;gbd5c7ac68d_0_483"/>
          <p:cNvPicPr preferRelativeResize="0"/>
          <p:nvPr/>
        </p:nvPicPr>
        <p:blipFill rotWithShape="1">
          <a:blip r:embed="rId29">
            <a:alphaModFix/>
          </a:blip>
          <a:srcRect/>
          <a:stretch/>
        </p:blipFill>
        <p:spPr>
          <a:xfrm>
            <a:off x="3461494" y="5296991"/>
            <a:ext cx="1100812" cy="568593"/>
          </a:xfrm>
          <a:prstGeom prst="rect">
            <a:avLst/>
          </a:prstGeom>
          <a:noFill/>
          <a:ln>
            <a:noFill/>
          </a:ln>
        </p:spPr>
      </p:pic>
      <p:pic>
        <p:nvPicPr>
          <p:cNvPr id="1160" name="Google Shape;1160;gbd5c7ac68d_0_483"/>
          <p:cNvPicPr preferRelativeResize="0"/>
          <p:nvPr/>
        </p:nvPicPr>
        <p:blipFill rotWithShape="1">
          <a:blip r:embed="rId30">
            <a:alphaModFix/>
          </a:blip>
          <a:srcRect/>
          <a:stretch/>
        </p:blipFill>
        <p:spPr>
          <a:xfrm>
            <a:off x="2070967" y="3315834"/>
            <a:ext cx="1100805" cy="149613"/>
          </a:xfrm>
          <a:prstGeom prst="rect">
            <a:avLst/>
          </a:prstGeom>
          <a:noFill/>
          <a:ln>
            <a:noFill/>
          </a:ln>
        </p:spPr>
      </p:pic>
      <p:pic>
        <p:nvPicPr>
          <p:cNvPr id="1161" name="Google Shape;1161;gbd5c7ac68d_0_483"/>
          <p:cNvPicPr preferRelativeResize="0"/>
          <p:nvPr/>
        </p:nvPicPr>
        <p:blipFill rotWithShape="1">
          <a:blip r:embed="rId31">
            <a:alphaModFix/>
          </a:blip>
          <a:srcRect/>
          <a:stretch/>
        </p:blipFill>
        <p:spPr>
          <a:xfrm>
            <a:off x="5272021" y="5723938"/>
            <a:ext cx="800903" cy="449987"/>
          </a:xfrm>
          <a:prstGeom prst="rect">
            <a:avLst/>
          </a:prstGeom>
          <a:noFill/>
          <a:ln>
            <a:noFill/>
          </a:ln>
        </p:spPr>
      </p:pic>
      <p:pic>
        <p:nvPicPr>
          <p:cNvPr id="1162" name="Google Shape;1162;gbd5c7ac68d_0_483"/>
          <p:cNvPicPr preferRelativeResize="0"/>
          <p:nvPr/>
        </p:nvPicPr>
        <p:blipFill rotWithShape="1">
          <a:blip r:embed="rId32">
            <a:alphaModFix/>
          </a:blip>
          <a:srcRect/>
          <a:stretch/>
        </p:blipFill>
        <p:spPr>
          <a:xfrm>
            <a:off x="2038807" y="5491234"/>
            <a:ext cx="1193169" cy="180107"/>
          </a:xfrm>
          <a:prstGeom prst="rect">
            <a:avLst/>
          </a:prstGeom>
          <a:noFill/>
          <a:ln>
            <a:noFill/>
          </a:ln>
        </p:spPr>
      </p:pic>
      <p:pic>
        <p:nvPicPr>
          <p:cNvPr id="1163" name="Google Shape;1163;gbd5c7ac68d_0_483"/>
          <p:cNvPicPr preferRelativeResize="0"/>
          <p:nvPr/>
        </p:nvPicPr>
        <p:blipFill rotWithShape="1">
          <a:blip r:embed="rId33">
            <a:alphaModFix/>
          </a:blip>
          <a:srcRect/>
          <a:stretch/>
        </p:blipFill>
        <p:spPr>
          <a:xfrm>
            <a:off x="3171347" y="5798445"/>
            <a:ext cx="589381" cy="300972"/>
          </a:xfrm>
          <a:prstGeom prst="rect">
            <a:avLst/>
          </a:prstGeom>
          <a:noFill/>
          <a:ln>
            <a:noFill/>
          </a:ln>
        </p:spPr>
      </p:pic>
      <p:pic>
        <p:nvPicPr>
          <p:cNvPr id="1164" name="Google Shape;1164;gbd5c7ac68d_0_483"/>
          <p:cNvPicPr preferRelativeResize="0"/>
          <p:nvPr/>
        </p:nvPicPr>
        <p:blipFill rotWithShape="1">
          <a:blip r:embed="rId34">
            <a:alphaModFix/>
          </a:blip>
          <a:srcRect/>
          <a:stretch/>
        </p:blipFill>
        <p:spPr>
          <a:xfrm>
            <a:off x="2068728" y="1909715"/>
            <a:ext cx="1215819" cy="116129"/>
          </a:xfrm>
          <a:prstGeom prst="rect">
            <a:avLst/>
          </a:prstGeom>
          <a:noFill/>
          <a:ln>
            <a:noFill/>
          </a:ln>
        </p:spPr>
      </p:pic>
      <p:pic>
        <p:nvPicPr>
          <p:cNvPr id="1165" name="Google Shape;1165;gbd5c7ac68d_0_483"/>
          <p:cNvPicPr preferRelativeResize="0"/>
          <p:nvPr/>
        </p:nvPicPr>
        <p:blipFill rotWithShape="1">
          <a:blip r:embed="rId35">
            <a:alphaModFix/>
          </a:blip>
          <a:srcRect/>
          <a:stretch/>
        </p:blipFill>
        <p:spPr>
          <a:xfrm>
            <a:off x="7584214" y="5880389"/>
            <a:ext cx="881433" cy="168578"/>
          </a:xfrm>
          <a:prstGeom prst="rect">
            <a:avLst/>
          </a:prstGeom>
          <a:noFill/>
          <a:ln>
            <a:noFill/>
          </a:ln>
        </p:spPr>
      </p:pic>
      <p:pic>
        <p:nvPicPr>
          <p:cNvPr id="1166" name="Google Shape;1166;gbd5c7ac68d_0_483"/>
          <p:cNvPicPr preferRelativeResize="0"/>
          <p:nvPr/>
        </p:nvPicPr>
        <p:blipFill rotWithShape="1">
          <a:blip r:embed="rId36">
            <a:alphaModFix/>
          </a:blip>
          <a:srcRect/>
          <a:stretch/>
        </p:blipFill>
        <p:spPr>
          <a:xfrm>
            <a:off x="4075657" y="5869697"/>
            <a:ext cx="881435" cy="158468"/>
          </a:xfrm>
          <a:prstGeom prst="rect">
            <a:avLst/>
          </a:prstGeom>
          <a:noFill/>
          <a:ln>
            <a:noFill/>
          </a:ln>
        </p:spPr>
      </p:pic>
      <p:sp>
        <p:nvSpPr>
          <p:cNvPr id="1167" name="Google Shape;1167;gbd5c7ac68d_0_483"/>
          <p:cNvSpPr txBox="1"/>
          <p:nvPr/>
        </p:nvSpPr>
        <p:spPr>
          <a:xfrm>
            <a:off x="420693" y="1435357"/>
            <a:ext cx="1674300" cy="4790100"/>
          </a:xfrm>
          <a:prstGeom prst="rect">
            <a:avLst/>
          </a:prstGeom>
          <a:noFill/>
          <a:ln>
            <a:noFill/>
          </a:ln>
        </p:spPr>
        <p:txBody>
          <a:bodyPr spcFirstLastPara="1" wrap="square" lIns="91425" tIns="45700" rIns="91425" bIns="396000" anchor="t" anchorCtr="0">
            <a:noAutofit/>
          </a:bodyPr>
          <a:lstStyle/>
          <a:p>
            <a:pPr marL="0" marR="0" lvl="0" indent="0" algn="l" rtl="0">
              <a:lnSpc>
                <a:spcPct val="150000"/>
              </a:lnSpc>
              <a:spcBef>
                <a:spcPts val="0"/>
              </a:spcBef>
              <a:spcAft>
                <a:spcPts val="0"/>
              </a:spcAft>
              <a:buNone/>
            </a:pPr>
            <a:r>
              <a:rPr lang="en-US" sz="1600" i="0" u="none" strike="noStrike" cap="none">
                <a:solidFill>
                  <a:srgbClr val="3F3F3F"/>
                </a:solidFill>
              </a:rPr>
              <a:t>Security</a:t>
            </a:r>
            <a:endParaRPr sz="1600" i="0" u="none" strike="noStrike" cap="none">
              <a:solidFill>
                <a:srgbClr val="3F3F3F"/>
              </a:solidFill>
            </a:endParaRPr>
          </a:p>
          <a:p>
            <a:pPr marL="0" marR="0" lvl="0" indent="0" algn="l" rtl="0">
              <a:lnSpc>
                <a:spcPct val="150000"/>
              </a:lnSpc>
              <a:spcBef>
                <a:spcPts val="0"/>
              </a:spcBef>
              <a:spcAft>
                <a:spcPts val="0"/>
              </a:spcAft>
              <a:buNone/>
            </a:pPr>
            <a:r>
              <a:rPr lang="en-US" sz="1600" i="0" u="none" strike="noStrike" cap="none">
                <a:solidFill>
                  <a:srgbClr val="3F3F3F"/>
                </a:solidFill>
              </a:rPr>
              <a:t>Networking</a:t>
            </a:r>
            <a:endParaRPr sz="1600" i="0" u="none" strike="noStrike" cap="none">
              <a:solidFill>
                <a:srgbClr val="3F3F3F"/>
              </a:solidFill>
            </a:endParaRPr>
          </a:p>
          <a:p>
            <a:pPr marL="0" marR="0" lvl="0" indent="0" algn="l" rtl="0">
              <a:lnSpc>
                <a:spcPct val="150000"/>
              </a:lnSpc>
              <a:spcBef>
                <a:spcPts val="0"/>
              </a:spcBef>
              <a:spcAft>
                <a:spcPts val="0"/>
              </a:spcAft>
              <a:buNone/>
            </a:pPr>
            <a:r>
              <a:rPr lang="en-US" sz="1600" i="0" u="none" strike="noStrike" cap="none">
                <a:solidFill>
                  <a:srgbClr val="3F3F3F"/>
                </a:solidFill>
              </a:rPr>
              <a:t>Cloud</a:t>
            </a:r>
            <a:endParaRPr sz="1600" i="0" u="none" strike="noStrike" cap="none">
              <a:solidFill>
                <a:srgbClr val="3F3F3F"/>
              </a:solidFill>
            </a:endParaRPr>
          </a:p>
          <a:p>
            <a:pPr marL="0" marR="0" lvl="0" indent="0" algn="l" rtl="0">
              <a:lnSpc>
                <a:spcPct val="150000"/>
              </a:lnSpc>
              <a:spcBef>
                <a:spcPts val="0"/>
              </a:spcBef>
              <a:spcAft>
                <a:spcPts val="0"/>
              </a:spcAft>
              <a:buNone/>
            </a:pPr>
            <a:r>
              <a:rPr lang="en-US" sz="1600" i="0" u="none" strike="noStrike" cap="none">
                <a:solidFill>
                  <a:srgbClr val="3F3F3F"/>
                </a:solidFill>
              </a:rPr>
              <a:t>Automotive</a:t>
            </a:r>
            <a:endParaRPr sz="1600" i="0" u="none" strike="noStrike" cap="none">
              <a:solidFill>
                <a:srgbClr val="3F3F3F"/>
              </a:solidFill>
            </a:endParaRPr>
          </a:p>
          <a:p>
            <a:pPr marL="0" marR="0" lvl="0" indent="0" algn="l" rtl="0">
              <a:lnSpc>
                <a:spcPct val="150000"/>
              </a:lnSpc>
              <a:spcBef>
                <a:spcPts val="0"/>
              </a:spcBef>
              <a:spcAft>
                <a:spcPts val="0"/>
              </a:spcAft>
              <a:buNone/>
            </a:pPr>
            <a:r>
              <a:rPr lang="en-US" sz="1600" i="0" u="none" strike="noStrike" cap="none">
                <a:solidFill>
                  <a:srgbClr val="3F3F3F"/>
                </a:solidFill>
              </a:rPr>
              <a:t>Blockchain</a:t>
            </a:r>
            <a:endParaRPr sz="1600" i="0" u="none" strike="noStrike" cap="none">
              <a:solidFill>
                <a:srgbClr val="3F3F3F"/>
              </a:solidFill>
            </a:endParaRPr>
          </a:p>
          <a:p>
            <a:pPr marL="0" marR="0" lvl="0" indent="0" algn="l" rtl="0">
              <a:lnSpc>
                <a:spcPct val="150000"/>
              </a:lnSpc>
              <a:spcBef>
                <a:spcPts val="0"/>
              </a:spcBef>
              <a:spcAft>
                <a:spcPts val="0"/>
              </a:spcAft>
              <a:buNone/>
            </a:pPr>
            <a:r>
              <a:rPr lang="en-US" sz="1600" i="0" u="none" strike="noStrike" cap="none">
                <a:solidFill>
                  <a:srgbClr val="3F3F3F"/>
                </a:solidFill>
              </a:rPr>
              <a:t>Edge/IoT</a:t>
            </a:r>
            <a:endParaRPr sz="1600" i="0" u="none" strike="noStrike" cap="none">
              <a:solidFill>
                <a:srgbClr val="3F3F3F"/>
              </a:solidFill>
            </a:endParaRPr>
          </a:p>
          <a:p>
            <a:pPr marL="0" marR="0" lvl="0" indent="0" algn="l" rtl="0">
              <a:lnSpc>
                <a:spcPct val="150000"/>
              </a:lnSpc>
              <a:spcBef>
                <a:spcPts val="0"/>
              </a:spcBef>
              <a:spcAft>
                <a:spcPts val="0"/>
              </a:spcAft>
              <a:buNone/>
            </a:pPr>
            <a:r>
              <a:rPr lang="en-US" sz="1600" i="0" u="none" strike="noStrike" cap="none">
                <a:solidFill>
                  <a:srgbClr val="3F3F3F"/>
                </a:solidFill>
              </a:rPr>
              <a:t>Web</a:t>
            </a:r>
            <a:endParaRPr sz="1600" i="0" u="none" strike="noStrike" cap="none">
              <a:solidFill>
                <a:srgbClr val="3F3F3F"/>
              </a:solidFill>
            </a:endParaRPr>
          </a:p>
          <a:p>
            <a:pPr marL="0" marR="0" lvl="0" indent="0" algn="l" rtl="0">
              <a:lnSpc>
                <a:spcPct val="150000"/>
              </a:lnSpc>
              <a:spcBef>
                <a:spcPts val="0"/>
              </a:spcBef>
              <a:spcAft>
                <a:spcPts val="0"/>
              </a:spcAft>
              <a:buNone/>
            </a:pPr>
            <a:r>
              <a:rPr lang="en-US" sz="1600" i="0" u="none" strike="noStrike" cap="none">
                <a:solidFill>
                  <a:srgbClr val="000000"/>
                </a:solidFill>
              </a:rPr>
              <a:t>AI</a:t>
            </a:r>
            <a:endParaRPr sz="1600" i="0" u="none" strike="noStrike" cap="none">
              <a:solidFill>
                <a:srgbClr val="000000"/>
              </a:solidFill>
            </a:endParaRPr>
          </a:p>
          <a:p>
            <a:pPr marL="0" marR="0" lvl="0" indent="0" algn="l" rtl="0">
              <a:lnSpc>
                <a:spcPct val="150000"/>
              </a:lnSpc>
              <a:spcBef>
                <a:spcPts val="0"/>
              </a:spcBef>
              <a:spcAft>
                <a:spcPts val="0"/>
              </a:spcAft>
              <a:buNone/>
            </a:pPr>
            <a:r>
              <a:rPr lang="en-US" sz="1600" i="0" u="none" strike="noStrike" cap="none">
                <a:solidFill>
                  <a:srgbClr val="3F3F3F"/>
                </a:solidFill>
              </a:rPr>
              <a:t>Film</a:t>
            </a:r>
            <a:endParaRPr sz="1600" i="0" u="none" strike="noStrike" cap="none">
              <a:solidFill>
                <a:srgbClr val="3F3F3F"/>
              </a:solidFill>
            </a:endParaRPr>
          </a:p>
          <a:p>
            <a:pPr marL="0" marR="0" lvl="0" indent="0" algn="l" rtl="0">
              <a:lnSpc>
                <a:spcPct val="150000"/>
              </a:lnSpc>
              <a:spcBef>
                <a:spcPts val="0"/>
              </a:spcBef>
              <a:spcAft>
                <a:spcPts val="0"/>
              </a:spcAft>
              <a:buNone/>
            </a:pPr>
            <a:r>
              <a:rPr lang="en-US" sz="1600" i="0" u="none" strike="noStrike" cap="none">
                <a:solidFill>
                  <a:srgbClr val="000000"/>
                </a:solidFill>
              </a:rPr>
              <a:t>CI/CD</a:t>
            </a:r>
            <a:endParaRPr sz="1600" i="0" u="none" strike="noStrike" cap="none">
              <a:solidFill>
                <a:srgbClr val="000000"/>
              </a:solidFill>
            </a:endParaRPr>
          </a:p>
          <a:p>
            <a:pPr marL="0" marR="0" lvl="0" indent="0" algn="l" rtl="0">
              <a:lnSpc>
                <a:spcPct val="150000"/>
              </a:lnSpc>
              <a:spcBef>
                <a:spcPts val="0"/>
              </a:spcBef>
              <a:spcAft>
                <a:spcPts val="0"/>
              </a:spcAft>
              <a:buNone/>
            </a:pPr>
            <a:r>
              <a:rPr lang="en-US" sz="1600" i="0" u="none" strike="noStrike" cap="none">
                <a:solidFill>
                  <a:srgbClr val="000000"/>
                </a:solidFill>
              </a:rPr>
              <a:t>Energy</a:t>
            </a:r>
            <a:endParaRPr sz="1600" i="0" u="none" strike="noStrike" cap="none">
              <a:solidFill>
                <a:srgbClr val="000000"/>
              </a:solidFill>
            </a:endParaRPr>
          </a:p>
          <a:p>
            <a:pPr marL="0" marR="0" lvl="0" indent="0" algn="l" rtl="0">
              <a:lnSpc>
                <a:spcPct val="150000"/>
              </a:lnSpc>
              <a:spcBef>
                <a:spcPts val="0"/>
              </a:spcBef>
              <a:spcAft>
                <a:spcPts val="0"/>
              </a:spcAft>
              <a:buNone/>
            </a:pPr>
            <a:r>
              <a:rPr lang="en-US" sz="1600" i="0" u="none" strike="noStrike" cap="none">
                <a:solidFill>
                  <a:srgbClr val="000000"/>
                </a:solidFill>
              </a:rPr>
              <a:t>Hardware</a:t>
            </a:r>
            <a:endParaRPr sz="1600" i="0" u="none" strike="noStrike" cap="none">
              <a:solidFill>
                <a:srgbClr val="000000"/>
              </a:solidFill>
            </a:endParaRPr>
          </a:p>
          <a:p>
            <a:pPr marL="0" marR="0" lvl="0" indent="0" algn="l" rtl="0">
              <a:lnSpc>
                <a:spcPct val="150000"/>
              </a:lnSpc>
              <a:spcBef>
                <a:spcPts val="0"/>
              </a:spcBef>
              <a:spcAft>
                <a:spcPts val="0"/>
              </a:spcAft>
              <a:buNone/>
            </a:pPr>
            <a:r>
              <a:rPr lang="en-US" sz="1600" i="0" u="none" strike="noStrike" cap="none">
                <a:solidFill>
                  <a:srgbClr val="000000"/>
                </a:solidFill>
              </a:rPr>
              <a:t>Standards</a:t>
            </a:r>
            <a:endParaRPr sz="1600" i="0" u="none" strike="noStrike" cap="none">
              <a:solidFill>
                <a:srgbClr val="000000"/>
              </a:solidFill>
            </a:endParaRPr>
          </a:p>
        </p:txBody>
      </p:sp>
      <p:cxnSp>
        <p:nvCxnSpPr>
          <p:cNvPr id="1168" name="Google Shape;1168;gbd5c7ac68d_0_483"/>
          <p:cNvCxnSpPr/>
          <p:nvPr/>
        </p:nvCxnSpPr>
        <p:spPr>
          <a:xfrm rot="10800000">
            <a:off x="420800" y="1790775"/>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69" name="Google Shape;1169;gbd5c7ac68d_0_483"/>
          <p:cNvCxnSpPr/>
          <p:nvPr/>
        </p:nvCxnSpPr>
        <p:spPr>
          <a:xfrm rot="10800000">
            <a:off x="420800" y="2142536"/>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0" name="Google Shape;1170;gbd5c7ac68d_0_483"/>
          <p:cNvCxnSpPr/>
          <p:nvPr/>
        </p:nvCxnSpPr>
        <p:spPr>
          <a:xfrm rot="10800000">
            <a:off x="420800" y="2494300"/>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1" name="Google Shape;1171;gbd5c7ac68d_0_483"/>
          <p:cNvCxnSpPr/>
          <p:nvPr/>
        </p:nvCxnSpPr>
        <p:spPr>
          <a:xfrm rot="10800000">
            <a:off x="420800" y="2846061"/>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2" name="Google Shape;1172;gbd5c7ac68d_0_483"/>
          <p:cNvCxnSpPr/>
          <p:nvPr/>
        </p:nvCxnSpPr>
        <p:spPr>
          <a:xfrm rot="10800000">
            <a:off x="420800" y="3197823"/>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3" name="Google Shape;1173;gbd5c7ac68d_0_483"/>
          <p:cNvCxnSpPr/>
          <p:nvPr/>
        </p:nvCxnSpPr>
        <p:spPr>
          <a:xfrm rot="10800000">
            <a:off x="420800" y="3579112"/>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4" name="Google Shape;1174;gbd5c7ac68d_0_483"/>
          <p:cNvCxnSpPr/>
          <p:nvPr/>
        </p:nvCxnSpPr>
        <p:spPr>
          <a:xfrm rot="10800000">
            <a:off x="420800" y="3971817"/>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5" name="Google Shape;1175;gbd5c7ac68d_0_483"/>
          <p:cNvCxnSpPr/>
          <p:nvPr/>
        </p:nvCxnSpPr>
        <p:spPr>
          <a:xfrm rot="10800000">
            <a:off x="420800" y="4333226"/>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6" name="Google Shape;1176;gbd5c7ac68d_0_483"/>
          <p:cNvCxnSpPr/>
          <p:nvPr/>
        </p:nvCxnSpPr>
        <p:spPr>
          <a:xfrm rot="10800000">
            <a:off x="420800" y="5048533"/>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7" name="Google Shape;1177;gbd5c7ac68d_0_483"/>
          <p:cNvCxnSpPr/>
          <p:nvPr/>
        </p:nvCxnSpPr>
        <p:spPr>
          <a:xfrm rot="10800000">
            <a:off x="420800" y="5419613"/>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8" name="Google Shape;1178;gbd5c7ac68d_0_483"/>
          <p:cNvCxnSpPr/>
          <p:nvPr/>
        </p:nvCxnSpPr>
        <p:spPr>
          <a:xfrm rot="10800000">
            <a:off x="420800" y="4675342"/>
            <a:ext cx="10585200" cy="0"/>
          </a:xfrm>
          <a:prstGeom prst="straightConnector1">
            <a:avLst/>
          </a:prstGeom>
          <a:noFill/>
          <a:ln w="9525" cap="flat" cmpd="sng">
            <a:solidFill>
              <a:srgbClr val="EFEFEF"/>
            </a:solidFill>
            <a:prstDash val="solid"/>
            <a:round/>
            <a:headEnd type="none" w="sm" len="sm"/>
            <a:tailEnd type="none" w="sm" len="sm"/>
          </a:ln>
        </p:spPr>
      </p:cxnSp>
      <p:cxnSp>
        <p:nvCxnSpPr>
          <p:cNvPr id="1179" name="Google Shape;1179;gbd5c7ac68d_0_483"/>
          <p:cNvCxnSpPr/>
          <p:nvPr/>
        </p:nvCxnSpPr>
        <p:spPr>
          <a:xfrm rot="10800000">
            <a:off x="420800" y="5765359"/>
            <a:ext cx="10585200" cy="0"/>
          </a:xfrm>
          <a:prstGeom prst="straightConnector1">
            <a:avLst/>
          </a:prstGeom>
          <a:noFill/>
          <a:ln w="9525" cap="flat" cmpd="sng">
            <a:solidFill>
              <a:srgbClr val="EFEFEF"/>
            </a:solidFill>
            <a:prstDash val="solid"/>
            <a:round/>
            <a:headEnd type="none" w="sm" len="sm"/>
            <a:tailEnd type="none" w="sm" len="sm"/>
          </a:ln>
        </p:spPr>
      </p:cxnSp>
      <p:pic>
        <p:nvPicPr>
          <p:cNvPr id="1180" name="Google Shape;1180;gbd5c7ac68d_0_483"/>
          <p:cNvPicPr preferRelativeResize="0"/>
          <p:nvPr/>
        </p:nvPicPr>
        <p:blipFill rotWithShape="1">
          <a:blip r:embed="rId37">
            <a:alphaModFix/>
          </a:blip>
          <a:srcRect/>
          <a:stretch/>
        </p:blipFill>
        <p:spPr>
          <a:xfrm>
            <a:off x="2042272" y="5153451"/>
            <a:ext cx="1026475" cy="122961"/>
          </a:xfrm>
          <a:prstGeom prst="rect">
            <a:avLst/>
          </a:prstGeom>
          <a:noFill/>
          <a:ln>
            <a:noFill/>
          </a:ln>
        </p:spPr>
      </p:pic>
      <p:pic>
        <p:nvPicPr>
          <p:cNvPr id="1181" name="Google Shape;1181;gbd5c7ac68d_0_483"/>
          <p:cNvPicPr preferRelativeResize="0"/>
          <p:nvPr/>
        </p:nvPicPr>
        <p:blipFill>
          <a:blip r:embed="rId38">
            <a:alphaModFix/>
          </a:blip>
          <a:stretch>
            <a:fillRect/>
          </a:stretch>
        </p:blipFill>
        <p:spPr>
          <a:xfrm>
            <a:off x="4451771" y="1377267"/>
            <a:ext cx="1049579" cy="365008"/>
          </a:xfrm>
          <a:prstGeom prst="rect">
            <a:avLst/>
          </a:prstGeom>
          <a:noFill/>
          <a:ln>
            <a:noFill/>
          </a:ln>
        </p:spPr>
      </p:pic>
      <p:cxnSp>
        <p:nvCxnSpPr>
          <p:cNvPr id="1182" name="Google Shape;1182;gbd5c7ac68d_0_483"/>
          <p:cNvCxnSpPr/>
          <p:nvPr/>
        </p:nvCxnSpPr>
        <p:spPr>
          <a:xfrm rot="10800000">
            <a:off x="1791446" y="1547608"/>
            <a:ext cx="0" cy="4702200"/>
          </a:xfrm>
          <a:prstGeom prst="straightConnector1">
            <a:avLst/>
          </a:prstGeom>
          <a:noFill/>
          <a:ln w="9525" cap="flat" cmpd="sng">
            <a:solidFill>
              <a:srgbClr val="EFEFEF"/>
            </a:solidFill>
            <a:prstDash val="solid"/>
            <a:round/>
            <a:headEnd type="none" w="sm" len="sm"/>
            <a:tailEnd type="none" w="sm" len="sm"/>
          </a:ln>
        </p:spPr>
      </p:cxnSp>
      <p:pic>
        <p:nvPicPr>
          <p:cNvPr id="1183" name="Google Shape;1183;gbd5c7ac68d_0_483"/>
          <p:cNvPicPr preferRelativeResize="0"/>
          <p:nvPr/>
        </p:nvPicPr>
        <p:blipFill>
          <a:blip r:embed="rId39">
            <a:alphaModFix/>
          </a:blip>
          <a:stretch>
            <a:fillRect/>
          </a:stretch>
        </p:blipFill>
        <p:spPr>
          <a:xfrm>
            <a:off x="6171876" y="1816879"/>
            <a:ext cx="881434" cy="301800"/>
          </a:xfrm>
          <a:prstGeom prst="rect">
            <a:avLst/>
          </a:prstGeom>
          <a:noFill/>
          <a:ln>
            <a:noFill/>
          </a:ln>
        </p:spPr>
      </p:pic>
      <p:pic>
        <p:nvPicPr>
          <p:cNvPr id="1184" name="Google Shape;1184;gbd5c7ac68d_0_483"/>
          <p:cNvPicPr preferRelativeResize="0"/>
          <p:nvPr/>
        </p:nvPicPr>
        <p:blipFill>
          <a:blip r:embed="rId40">
            <a:alphaModFix/>
          </a:blip>
          <a:stretch>
            <a:fillRect/>
          </a:stretch>
        </p:blipFill>
        <p:spPr>
          <a:xfrm>
            <a:off x="5063482" y="2871140"/>
            <a:ext cx="1542485" cy="306568"/>
          </a:xfrm>
          <a:prstGeom prst="rect">
            <a:avLst/>
          </a:prstGeom>
          <a:noFill/>
          <a:ln>
            <a:noFill/>
          </a:ln>
        </p:spPr>
      </p:pic>
      <p:pic>
        <p:nvPicPr>
          <p:cNvPr id="1185" name="Google Shape;1185;gbd5c7ac68d_0_483"/>
          <p:cNvPicPr preferRelativeResize="0"/>
          <p:nvPr/>
        </p:nvPicPr>
        <p:blipFill>
          <a:blip r:embed="rId41">
            <a:alphaModFix/>
          </a:blip>
          <a:stretch>
            <a:fillRect/>
          </a:stretch>
        </p:blipFill>
        <p:spPr>
          <a:xfrm>
            <a:off x="4449955" y="4342800"/>
            <a:ext cx="500011" cy="332202"/>
          </a:xfrm>
          <a:prstGeom prst="rect">
            <a:avLst/>
          </a:prstGeom>
          <a:noFill/>
          <a:ln>
            <a:noFill/>
          </a:ln>
        </p:spPr>
      </p:pic>
      <p:pic>
        <p:nvPicPr>
          <p:cNvPr id="1186" name="Google Shape;1186;gbd5c7ac68d_0_483"/>
          <p:cNvPicPr preferRelativeResize="0"/>
          <p:nvPr/>
        </p:nvPicPr>
        <p:blipFill>
          <a:blip r:embed="rId42">
            <a:alphaModFix/>
          </a:blip>
          <a:stretch>
            <a:fillRect/>
          </a:stretch>
        </p:blipFill>
        <p:spPr>
          <a:xfrm>
            <a:off x="5351875" y="4341529"/>
            <a:ext cx="500011" cy="334744"/>
          </a:xfrm>
          <a:prstGeom prst="rect">
            <a:avLst/>
          </a:prstGeom>
          <a:noFill/>
          <a:ln>
            <a:noFill/>
          </a:ln>
        </p:spPr>
      </p:pic>
      <p:pic>
        <p:nvPicPr>
          <p:cNvPr id="1187" name="Google Shape;1187;gbd5c7ac68d_0_483"/>
          <p:cNvPicPr preferRelativeResize="0"/>
          <p:nvPr/>
        </p:nvPicPr>
        <p:blipFill>
          <a:blip r:embed="rId42">
            <a:alphaModFix/>
          </a:blip>
          <a:stretch>
            <a:fillRect/>
          </a:stretch>
        </p:blipFill>
        <p:spPr>
          <a:xfrm>
            <a:off x="7283526" y="4341529"/>
            <a:ext cx="500011" cy="334744"/>
          </a:xfrm>
          <a:prstGeom prst="rect">
            <a:avLst/>
          </a:prstGeom>
          <a:noFill/>
          <a:ln>
            <a:noFill/>
          </a:ln>
        </p:spPr>
      </p:pic>
      <p:pic>
        <p:nvPicPr>
          <p:cNvPr id="1188" name="Google Shape;1188;gbd5c7ac68d_0_483"/>
          <p:cNvPicPr preferRelativeResize="0"/>
          <p:nvPr/>
        </p:nvPicPr>
        <p:blipFill>
          <a:blip r:embed="rId43">
            <a:alphaModFix/>
          </a:blip>
          <a:stretch>
            <a:fillRect/>
          </a:stretch>
        </p:blipFill>
        <p:spPr>
          <a:xfrm>
            <a:off x="6253795" y="4353407"/>
            <a:ext cx="627823" cy="310989"/>
          </a:xfrm>
          <a:prstGeom prst="rect">
            <a:avLst/>
          </a:prstGeom>
          <a:noFill/>
          <a:ln>
            <a:noFill/>
          </a:ln>
        </p:spPr>
      </p:pic>
      <p:pic>
        <p:nvPicPr>
          <p:cNvPr id="1189" name="Google Shape;1189;gbd5c7ac68d_0_483"/>
          <p:cNvPicPr preferRelativeResize="0"/>
          <p:nvPr/>
        </p:nvPicPr>
        <p:blipFill>
          <a:blip r:embed="rId44">
            <a:alphaModFix/>
          </a:blip>
          <a:stretch>
            <a:fillRect/>
          </a:stretch>
        </p:blipFill>
        <p:spPr>
          <a:xfrm>
            <a:off x="8185447" y="4349437"/>
            <a:ext cx="589400" cy="318929"/>
          </a:xfrm>
          <a:prstGeom prst="rect">
            <a:avLst/>
          </a:prstGeom>
          <a:noFill/>
          <a:ln>
            <a:noFill/>
          </a:ln>
        </p:spPr>
      </p:pic>
      <p:pic>
        <p:nvPicPr>
          <p:cNvPr id="1190" name="Google Shape;1190;gbd5c7ac68d_0_483"/>
          <p:cNvPicPr preferRelativeResize="0"/>
          <p:nvPr/>
        </p:nvPicPr>
        <p:blipFill>
          <a:blip r:embed="rId45">
            <a:alphaModFix/>
          </a:blip>
          <a:stretch>
            <a:fillRect/>
          </a:stretch>
        </p:blipFill>
        <p:spPr>
          <a:xfrm>
            <a:off x="5471161" y="1829244"/>
            <a:ext cx="532607" cy="277070"/>
          </a:xfrm>
          <a:prstGeom prst="rect">
            <a:avLst/>
          </a:prstGeom>
          <a:noFill/>
          <a:ln>
            <a:noFill/>
          </a:ln>
        </p:spPr>
      </p:pic>
      <p:pic>
        <p:nvPicPr>
          <p:cNvPr id="1191" name="Google Shape;1191;gbd5c7ac68d_0_483"/>
          <p:cNvPicPr preferRelativeResize="0"/>
          <p:nvPr/>
        </p:nvPicPr>
        <p:blipFill>
          <a:blip r:embed="rId46">
            <a:alphaModFix/>
          </a:blip>
          <a:stretch>
            <a:fillRect/>
          </a:stretch>
        </p:blipFill>
        <p:spPr>
          <a:xfrm>
            <a:off x="5696965" y="1412927"/>
            <a:ext cx="881405" cy="293687"/>
          </a:xfrm>
          <a:prstGeom prst="rect">
            <a:avLst/>
          </a:prstGeom>
          <a:noFill/>
          <a:ln>
            <a:noFill/>
          </a:ln>
        </p:spPr>
      </p:pic>
      <p:pic>
        <p:nvPicPr>
          <p:cNvPr id="1192" name="Google Shape;1192;gbd5c7ac68d_0_483"/>
          <p:cNvPicPr preferRelativeResize="0"/>
          <p:nvPr/>
        </p:nvPicPr>
        <p:blipFill>
          <a:blip r:embed="rId47">
            <a:alphaModFix/>
          </a:blip>
          <a:stretch>
            <a:fillRect/>
          </a:stretch>
        </p:blipFill>
        <p:spPr>
          <a:xfrm>
            <a:off x="6773985" y="1289450"/>
            <a:ext cx="589381" cy="540642"/>
          </a:xfrm>
          <a:prstGeom prst="rect">
            <a:avLst/>
          </a:prstGeom>
          <a:noFill/>
          <a:ln>
            <a:noFill/>
          </a:ln>
        </p:spPr>
      </p:pic>
      <p:pic>
        <p:nvPicPr>
          <p:cNvPr id="1193" name="Google Shape;1193;gbd5c7ac68d_0_483"/>
          <p:cNvPicPr preferRelativeResize="0"/>
          <p:nvPr/>
        </p:nvPicPr>
        <p:blipFill>
          <a:blip r:embed="rId48">
            <a:alphaModFix/>
          </a:blip>
          <a:stretch>
            <a:fillRect/>
          </a:stretch>
        </p:blipFill>
        <p:spPr>
          <a:xfrm>
            <a:off x="7558981" y="1418264"/>
            <a:ext cx="1118492" cy="283013"/>
          </a:xfrm>
          <a:prstGeom prst="rect">
            <a:avLst/>
          </a:prstGeom>
          <a:noFill/>
          <a:ln>
            <a:noFill/>
          </a:ln>
        </p:spPr>
      </p:pic>
      <p:pic>
        <p:nvPicPr>
          <p:cNvPr id="1194" name="Google Shape;1194;gbd5c7ac68d_0_483"/>
          <p:cNvPicPr preferRelativeResize="0"/>
          <p:nvPr/>
        </p:nvPicPr>
        <p:blipFill>
          <a:blip r:embed="rId49">
            <a:alphaModFix/>
          </a:blip>
          <a:stretch>
            <a:fillRect/>
          </a:stretch>
        </p:blipFill>
        <p:spPr>
          <a:xfrm>
            <a:off x="8873090" y="1386388"/>
            <a:ext cx="756054" cy="346766"/>
          </a:xfrm>
          <a:prstGeom prst="rect">
            <a:avLst/>
          </a:prstGeom>
          <a:noFill/>
          <a:ln>
            <a:noFill/>
          </a:ln>
        </p:spPr>
      </p:pic>
      <p:pic>
        <p:nvPicPr>
          <p:cNvPr id="1195" name="Google Shape;1195;gbd5c7ac68d_0_483"/>
          <p:cNvPicPr preferRelativeResize="0"/>
          <p:nvPr/>
        </p:nvPicPr>
        <p:blipFill>
          <a:blip r:embed="rId50">
            <a:alphaModFix/>
          </a:blip>
          <a:stretch>
            <a:fillRect/>
          </a:stretch>
        </p:blipFill>
        <p:spPr>
          <a:xfrm>
            <a:off x="9881223" y="1366432"/>
            <a:ext cx="500020" cy="386680"/>
          </a:xfrm>
          <a:prstGeom prst="rect">
            <a:avLst/>
          </a:prstGeom>
          <a:noFill/>
          <a:ln>
            <a:noFill/>
          </a:ln>
        </p:spPr>
      </p:pic>
      <p:pic>
        <p:nvPicPr>
          <p:cNvPr id="1196" name="Google Shape;1196;gbd5c7ac68d_0_483"/>
          <p:cNvPicPr preferRelativeResize="0"/>
          <p:nvPr/>
        </p:nvPicPr>
        <p:blipFill>
          <a:blip r:embed="rId51">
            <a:alphaModFix/>
          </a:blip>
          <a:stretch>
            <a:fillRect/>
          </a:stretch>
        </p:blipFill>
        <p:spPr>
          <a:xfrm>
            <a:off x="7221419" y="1851119"/>
            <a:ext cx="1118495" cy="233321"/>
          </a:xfrm>
          <a:prstGeom prst="rect">
            <a:avLst/>
          </a:prstGeom>
          <a:noFill/>
          <a:ln>
            <a:noFill/>
          </a:ln>
        </p:spPr>
      </p:pic>
      <p:pic>
        <p:nvPicPr>
          <p:cNvPr id="1197" name="Google Shape;1197;gbd5c7ac68d_0_483"/>
          <p:cNvPicPr preferRelativeResize="0"/>
          <p:nvPr/>
        </p:nvPicPr>
        <p:blipFill>
          <a:blip r:embed="rId52">
            <a:alphaModFix/>
          </a:blip>
          <a:stretch>
            <a:fillRect/>
          </a:stretch>
        </p:blipFill>
        <p:spPr>
          <a:xfrm>
            <a:off x="8508021" y="1860695"/>
            <a:ext cx="1049577" cy="214168"/>
          </a:xfrm>
          <a:prstGeom prst="rect">
            <a:avLst/>
          </a:prstGeom>
          <a:noFill/>
          <a:ln>
            <a:noFill/>
          </a:ln>
        </p:spPr>
      </p:pic>
      <p:pic>
        <p:nvPicPr>
          <p:cNvPr id="1198" name="Google Shape;1198;gbd5c7ac68d_0_483"/>
          <p:cNvPicPr preferRelativeResize="0"/>
          <p:nvPr/>
        </p:nvPicPr>
        <p:blipFill>
          <a:blip r:embed="rId53">
            <a:alphaModFix/>
          </a:blip>
          <a:stretch>
            <a:fillRect/>
          </a:stretch>
        </p:blipFill>
        <p:spPr>
          <a:xfrm>
            <a:off x="9725708" y="1864135"/>
            <a:ext cx="973921" cy="207288"/>
          </a:xfrm>
          <a:prstGeom prst="rect">
            <a:avLst/>
          </a:prstGeom>
          <a:noFill/>
          <a:ln>
            <a:noFill/>
          </a:ln>
        </p:spPr>
      </p:pic>
      <p:pic>
        <p:nvPicPr>
          <p:cNvPr id="1199" name="Google Shape;1199;gbd5c7ac68d_0_483"/>
          <p:cNvPicPr preferRelativeResize="0"/>
          <p:nvPr/>
        </p:nvPicPr>
        <p:blipFill>
          <a:blip r:embed="rId54">
            <a:alphaModFix/>
          </a:blip>
          <a:stretch>
            <a:fillRect/>
          </a:stretch>
        </p:blipFill>
        <p:spPr>
          <a:xfrm>
            <a:off x="4848269" y="2179124"/>
            <a:ext cx="654690" cy="278589"/>
          </a:xfrm>
          <a:prstGeom prst="rect">
            <a:avLst/>
          </a:prstGeom>
          <a:noFill/>
          <a:ln>
            <a:noFill/>
          </a:ln>
        </p:spPr>
      </p:pic>
      <p:pic>
        <p:nvPicPr>
          <p:cNvPr id="1200" name="Google Shape;1200;gbd5c7ac68d_0_483"/>
          <p:cNvPicPr preferRelativeResize="0"/>
          <p:nvPr/>
        </p:nvPicPr>
        <p:blipFill>
          <a:blip r:embed="rId55">
            <a:alphaModFix/>
          </a:blip>
          <a:stretch>
            <a:fillRect/>
          </a:stretch>
        </p:blipFill>
        <p:spPr>
          <a:xfrm>
            <a:off x="5758976" y="2177451"/>
            <a:ext cx="881434" cy="281936"/>
          </a:xfrm>
          <a:prstGeom prst="rect">
            <a:avLst/>
          </a:prstGeom>
          <a:noFill/>
          <a:ln>
            <a:noFill/>
          </a:ln>
        </p:spPr>
      </p:pic>
      <p:pic>
        <p:nvPicPr>
          <p:cNvPr id="1201" name="Google Shape;1201;gbd5c7ac68d_0_483"/>
          <p:cNvPicPr preferRelativeResize="0"/>
          <p:nvPr/>
        </p:nvPicPr>
        <p:blipFill>
          <a:blip r:embed="rId56">
            <a:alphaModFix/>
          </a:blip>
          <a:stretch>
            <a:fillRect/>
          </a:stretch>
        </p:blipFill>
        <p:spPr>
          <a:xfrm>
            <a:off x="6896429" y="2212215"/>
            <a:ext cx="926223" cy="212407"/>
          </a:xfrm>
          <a:prstGeom prst="rect">
            <a:avLst/>
          </a:prstGeom>
          <a:noFill/>
          <a:ln>
            <a:noFill/>
          </a:ln>
        </p:spPr>
      </p:pic>
      <p:pic>
        <p:nvPicPr>
          <p:cNvPr id="1202" name="Google Shape;1202;gbd5c7ac68d_0_483"/>
          <p:cNvPicPr preferRelativeResize="0"/>
          <p:nvPr/>
        </p:nvPicPr>
        <p:blipFill>
          <a:blip r:embed="rId57">
            <a:alphaModFix/>
          </a:blip>
          <a:stretch>
            <a:fillRect/>
          </a:stretch>
        </p:blipFill>
        <p:spPr>
          <a:xfrm>
            <a:off x="6387853" y="5837238"/>
            <a:ext cx="881435" cy="223385"/>
          </a:xfrm>
          <a:prstGeom prst="rect">
            <a:avLst/>
          </a:prstGeom>
          <a:noFill/>
          <a:ln>
            <a:noFill/>
          </a:ln>
        </p:spPr>
      </p:pic>
      <p:pic>
        <p:nvPicPr>
          <p:cNvPr id="1203" name="Google Shape;1203;gbd5c7ac68d_0_483"/>
          <p:cNvPicPr preferRelativeResize="0"/>
          <p:nvPr/>
        </p:nvPicPr>
        <p:blipFill>
          <a:blip r:embed="rId58">
            <a:alphaModFix/>
          </a:blip>
          <a:stretch>
            <a:fillRect/>
          </a:stretch>
        </p:blipFill>
        <p:spPr>
          <a:xfrm>
            <a:off x="5369289" y="3260415"/>
            <a:ext cx="1118490" cy="260449"/>
          </a:xfrm>
          <a:prstGeom prst="rect">
            <a:avLst/>
          </a:prstGeom>
          <a:noFill/>
          <a:ln>
            <a:noFill/>
          </a:ln>
        </p:spPr>
      </p:pic>
      <p:pic>
        <p:nvPicPr>
          <p:cNvPr id="1204" name="Google Shape;1204;gbd5c7ac68d_0_483"/>
          <p:cNvPicPr preferRelativeResize="0"/>
          <p:nvPr/>
        </p:nvPicPr>
        <p:blipFill>
          <a:blip r:embed="rId59">
            <a:alphaModFix/>
          </a:blip>
          <a:stretch>
            <a:fillRect/>
          </a:stretch>
        </p:blipFill>
        <p:spPr>
          <a:xfrm>
            <a:off x="8078670" y="2217944"/>
            <a:ext cx="1026463" cy="200950"/>
          </a:xfrm>
          <a:prstGeom prst="rect">
            <a:avLst/>
          </a:prstGeom>
          <a:noFill/>
          <a:ln>
            <a:noFill/>
          </a:ln>
        </p:spPr>
      </p:pic>
      <p:pic>
        <p:nvPicPr>
          <p:cNvPr id="1205" name="Google Shape;1205;gbd5c7ac68d_0_483"/>
          <p:cNvPicPr preferRelativeResize="0"/>
          <p:nvPr/>
        </p:nvPicPr>
        <p:blipFill>
          <a:blip r:embed="rId60">
            <a:alphaModFix/>
          </a:blip>
          <a:stretch>
            <a:fillRect/>
          </a:stretch>
        </p:blipFill>
        <p:spPr>
          <a:xfrm>
            <a:off x="1984474" y="5859355"/>
            <a:ext cx="973950" cy="269812"/>
          </a:xfrm>
          <a:prstGeom prst="rect">
            <a:avLst/>
          </a:prstGeom>
          <a:noFill/>
          <a:ln>
            <a:noFill/>
          </a:ln>
        </p:spPr>
      </p:pic>
      <p:pic>
        <p:nvPicPr>
          <p:cNvPr id="1206" name="Google Shape;1206;gbd5c7ac68d_0_483"/>
          <p:cNvPicPr preferRelativeResize="0"/>
          <p:nvPr/>
        </p:nvPicPr>
        <p:blipFill>
          <a:blip r:embed="rId61">
            <a:alphaModFix/>
          </a:blip>
          <a:stretch>
            <a:fillRect/>
          </a:stretch>
        </p:blipFill>
        <p:spPr>
          <a:xfrm>
            <a:off x="7325462" y="5455688"/>
            <a:ext cx="719513" cy="251200"/>
          </a:xfrm>
          <a:prstGeom prst="rect">
            <a:avLst/>
          </a:prstGeom>
          <a:noFill/>
          <a:ln>
            <a:noFill/>
          </a:ln>
        </p:spPr>
      </p:pic>
      <p:pic>
        <p:nvPicPr>
          <p:cNvPr id="1207" name="Google Shape;1207;gbd5c7ac68d_0_483"/>
          <p:cNvPicPr preferRelativeResize="0"/>
          <p:nvPr/>
        </p:nvPicPr>
        <p:blipFill>
          <a:blip r:embed="rId62">
            <a:alphaModFix/>
          </a:blip>
          <a:stretch>
            <a:fillRect/>
          </a:stretch>
        </p:blipFill>
        <p:spPr>
          <a:xfrm>
            <a:off x="4791824" y="5439774"/>
            <a:ext cx="881433" cy="283028"/>
          </a:xfrm>
          <a:prstGeom prst="rect">
            <a:avLst/>
          </a:prstGeom>
          <a:noFill/>
          <a:ln>
            <a:noFill/>
          </a:ln>
        </p:spPr>
      </p:pic>
      <p:pic>
        <p:nvPicPr>
          <p:cNvPr id="1208" name="Google Shape;1208;gbd5c7ac68d_0_483"/>
          <p:cNvPicPr preferRelativeResize="0"/>
          <p:nvPr/>
        </p:nvPicPr>
        <p:blipFill>
          <a:blip r:embed="rId63">
            <a:alphaModFix/>
          </a:blip>
          <a:stretch>
            <a:fillRect/>
          </a:stretch>
        </p:blipFill>
        <p:spPr>
          <a:xfrm>
            <a:off x="6644574" y="3230841"/>
            <a:ext cx="800932" cy="319599"/>
          </a:xfrm>
          <a:prstGeom prst="rect">
            <a:avLst/>
          </a:prstGeom>
          <a:noFill/>
          <a:ln>
            <a:noFill/>
          </a:ln>
        </p:spPr>
      </p:pic>
      <p:pic>
        <p:nvPicPr>
          <p:cNvPr id="1209" name="Google Shape;1209;gbd5c7ac68d_0_483"/>
          <p:cNvPicPr preferRelativeResize="0"/>
          <p:nvPr/>
        </p:nvPicPr>
        <p:blipFill>
          <a:blip r:embed="rId64">
            <a:alphaModFix/>
          </a:blip>
          <a:stretch>
            <a:fillRect/>
          </a:stretch>
        </p:blipFill>
        <p:spPr>
          <a:xfrm>
            <a:off x="7602302" y="3230097"/>
            <a:ext cx="1026465" cy="321087"/>
          </a:xfrm>
          <a:prstGeom prst="rect">
            <a:avLst/>
          </a:prstGeom>
          <a:noFill/>
          <a:ln>
            <a:noFill/>
          </a:ln>
        </p:spPr>
      </p:pic>
      <p:pic>
        <p:nvPicPr>
          <p:cNvPr id="1210" name="Google Shape;1210;gbd5c7ac68d_0_483"/>
          <p:cNvPicPr preferRelativeResize="0"/>
          <p:nvPr/>
        </p:nvPicPr>
        <p:blipFill>
          <a:blip r:embed="rId65">
            <a:alphaModFix/>
          </a:blip>
          <a:stretch>
            <a:fillRect/>
          </a:stretch>
        </p:blipFill>
        <p:spPr>
          <a:xfrm>
            <a:off x="8873100" y="5837237"/>
            <a:ext cx="1591802" cy="223388"/>
          </a:xfrm>
          <a:prstGeom prst="rect">
            <a:avLst/>
          </a:prstGeom>
          <a:noFill/>
          <a:ln>
            <a:noFill/>
          </a:ln>
        </p:spPr>
      </p:pic>
      <p:pic>
        <p:nvPicPr>
          <p:cNvPr id="1211" name="Google Shape;1211;gbd5c7ac68d_0_483"/>
          <p:cNvPicPr preferRelativeResize="0"/>
          <p:nvPr/>
        </p:nvPicPr>
        <p:blipFill>
          <a:blip r:embed="rId66">
            <a:alphaModFix/>
          </a:blip>
          <a:stretch>
            <a:fillRect/>
          </a:stretch>
        </p:blipFill>
        <p:spPr>
          <a:xfrm>
            <a:off x="8785561" y="3218259"/>
            <a:ext cx="613598" cy="344763"/>
          </a:xfrm>
          <a:prstGeom prst="rect">
            <a:avLst/>
          </a:prstGeom>
          <a:noFill/>
          <a:ln>
            <a:noFill/>
          </a:ln>
        </p:spPr>
      </p:pic>
      <p:pic>
        <p:nvPicPr>
          <p:cNvPr id="1212" name="Google Shape;1212;gbd5c7ac68d_0_483"/>
          <p:cNvPicPr preferRelativeResize="0"/>
          <p:nvPr/>
        </p:nvPicPr>
        <p:blipFill>
          <a:blip r:embed="rId67">
            <a:alphaModFix/>
          </a:blip>
          <a:stretch>
            <a:fillRect/>
          </a:stretch>
        </p:blipFill>
        <p:spPr>
          <a:xfrm>
            <a:off x="9555954" y="3247002"/>
            <a:ext cx="1150570" cy="287277"/>
          </a:xfrm>
          <a:prstGeom prst="rect">
            <a:avLst/>
          </a:prstGeom>
          <a:noFill/>
          <a:ln>
            <a:noFill/>
          </a:ln>
        </p:spPr>
      </p:pic>
      <p:pic>
        <p:nvPicPr>
          <p:cNvPr id="1213" name="Google Shape;1213;gbd5c7ac68d_0_483"/>
          <p:cNvPicPr preferRelativeResize="0"/>
          <p:nvPr/>
        </p:nvPicPr>
        <p:blipFill>
          <a:blip r:embed="rId68">
            <a:alphaModFix/>
          </a:blip>
          <a:stretch>
            <a:fillRect/>
          </a:stretch>
        </p:blipFill>
        <p:spPr>
          <a:xfrm>
            <a:off x="6159005" y="3656538"/>
            <a:ext cx="1118495" cy="220517"/>
          </a:xfrm>
          <a:prstGeom prst="rect">
            <a:avLst/>
          </a:prstGeom>
          <a:noFill/>
          <a:ln>
            <a:noFill/>
          </a:ln>
        </p:spPr>
      </p:pic>
      <p:pic>
        <p:nvPicPr>
          <p:cNvPr id="1214" name="Google Shape;1214;gbd5c7ac68d_0_483"/>
          <p:cNvPicPr preferRelativeResize="0"/>
          <p:nvPr/>
        </p:nvPicPr>
        <p:blipFill>
          <a:blip r:embed="rId69">
            <a:alphaModFix/>
          </a:blip>
          <a:stretch>
            <a:fillRect/>
          </a:stretch>
        </p:blipFill>
        <p:spPr>
          <a:xfrm>
            <a:off x="7493429" y="3589182"/>
            <a:ext cx="366333" cy="355229"/>
          </a:xfrm>
          <a:prstGeom prst="rect">
            <a:avLst/>
          </a:prstGeom>
          <a:noFill/>
          <a:ln>
            <a:noFill/>
          </a:ln>
        </p:spPr>
      </p:pic>
      <p:pic>
        <p:nvPicPr>
          <p:cNvPr id="1215" name="Google Shape;1215;gbd5c7ac68d_0_483"/>
          <p:cNvPicPr preferRelativeResize="0"/>
          <p:nvPr/>
        </p:nvPicPr>
        <p:blipFill>
          <a:blip r:embed="rId70">
            <a:alphaModFix/>
          </a:blip>
          <a:stretch>
            <a:fillRect/>
          </a:stretch>
        </p:blipFill>
        <p:spPr>
          <a:xfrm>
            <a:off x="8075693" y="3562964"/>
            <a:ext cx="483221" cy="407664"/>
          </a:xfrm>
          <a:prstGeom prst="rect">
            <a:avLst/>
          </a:prstGeom>
          <a:noFill/>
          <a:ln>
            <a:noFill/>
          </a:ln>
        </p:spPr>
      </p:pic>
      <p:pic>
        <p:nvPicPr>
          <p:cNvPr id="1216" name="Google Shape;1216;gbd5c7ac68d_0_483"/>
          <p:cNvPicPr preferRelativeResize="0"/>
          <p:nvPr/>
        </p:nvPicPr>
        <p:blipFill>
          <a:blip r:embed="rId71">
            <a:alphaModFix/>
          </a:blip>
          <a:stretch>
            <a:fillRect/>
          </a:stretch>
        </p:blipFill>
        <p:spPr>
          <a:xfrm>
            <a:off x="8774845" y="3662622"/>
            <a:ext cx="800934" cy="208347"/>
          </a:xfrm>
          <a:prstGeom prst="rect">
            <a:avLst/>
          </a:prstGeom>
          <a:noFill/>
          <a:ln>
            <a:noFill/>
          </a:ln>
        </p:spPr>
      </p:pic>
      <p:pic>
        <p:nvPicPr>
          <p:cNvPr id="1217" name="Google Shape;1217;gbd5c7ac68d_0_483"/>
          <p:cNvPicPr preferRelativeResize="0"/>
          <p:nvPr/>
        </p:nvPicPr>
        <p:blipFill>
          <a:blip r:embed="rId72">
            <a:alphaModFix/>
          </a:blip>
          <a:stretch>
            <a:fillRect/>
          </a:stretch>
        </p:blipFill>
        <p:spPr>
          <a:xfrm>
            <a:off x="9791709" y="3646284"/>
            <a:ext cx="881404" cy="241025"/>
          </a:xfrm>
          <a:prstGeom prst="rect">
            <a:avLst/>
          </a:prstGeom>
          <a:noFill/>
          <a:ln>
            <a:noFill/>
          </a:ln>
        </p:spPr>
      </p:pic>
      <p:pic>
        <p:nvPicPr>
          <p:cNvPr id="1218" name="Google Shape;1218;gbd5c7ac68d_0_483"/>
          <p:cNvPicPr preferRelativeResize="0"/>
          <p:nvPr/>
        </p:nvPicPr>
        <p:blipFill>
          <a:blip r:embed="rId73">
            <a:alphaModFix/>
          </a:blip>
          <a:stretch>
            <a:fillRect/>
          </a:stretch>
        </p:blipFill>
        <p:spPr>
          <a:xfrm>
            <a:off x="4794734" y="3980141"/>
            <a:ext cx="613598" cy="344749"/>
          </a:xfrm>
          <a:prstGeom prst="rect">
            <a:avLst/>
          </a:prstGeom>
          <a:noFill/>
          <a:ln>
            <a:noFill/>
          </a:ln>
        </p:spPr>
      </p:pic>
      <p:pic>
        <p:nvPicPr>
          <p:cNvPr id="1219" name="Google Shape;1219;gbd5c7ac68d_0_483"/>
          <p:cNvPicPr preferRelativeResize="0"/>
          <p:nvPr/>
        </p:nvPicPr>
        <p:blipFill>
          <a:blip r:embed="rId74">
            <a:alphaModFix/>
          </a:blip>
          <a:stretch>
            <a:fillRect/>
          </a:stretch>
        </p:blipFill>
        <p:spPr>
          <a:xfrm>
            <a:off x="5594588" y="3998721"/>
            <a:ext cx="1118493" cy="307589"/>
          </a:xfrm>
          <a:prstGeom prst="rect">
            <a:avLst/>
          </a:prstGeom>
          <a:noFill/>
          <a:ln>
            <a:noFill/>
          </a:ln>
        </p:spPr>
      </p:pic>
      <p:pic>
        <p:nvPicPr>
          <p:cNvPr id="1220" name="Google Shape;1220;gbd5c7ac68d_0_483"/>
          <p:cNvPicPr preferRelativeResize="0"/>
          <p:nvPr/>
        </p:nvPicPr>
        <p:blipFill>
          <a:blip r:embed="rId75">
            <a:alphaModFix/>
          </a:blip>
          <a:stretch>
            <a:fillRect/>
          </a:stretch>
        </p:blipFill>
        <p:spPr>
          <a:xfrm>
            <a:off x="6899336" y="4007981"/>
            <a:ext cx="1193168" cy="289070"/>
          </a:xfrm>
          <a:prstGeom prst="rect">
            <a:avLst/>
          </a:prstGeom>
          <a:noFill/>
          <a:ln>
            <a:noFill/>
          </a:ln>
        </p:spPr>
      </p:pic>
      <p:pic>
        <p:nvPicPr>
          <p:cNvPr id="1221" name="Google Shape;1221;gbd5c7ac68d_0_483"/>
          <p:cNvPicPr preferRelativeResize="0"/>
          <p:nvPr/>
        </p:nvPicPr>
        <p:blipFill>
          <a:blip r:embed="rId76">
            <a:alphaModFix/>
          </a:blip>
          <a:stretch>
            <a:fillRect/>
          </a:stretch>
        </p:blipFill>
        <p:spPr>
          <a:xfrm>
            <a:off x="10527923" y="4120790"/>
            <a:ext cx="371726" cy="327397"/>
          </a:xfrm>
          <a:prstGeom prst="rect">
            <a:avLst/>
          </a:prstGeom>
          <a:noFill/>
          <a:ln>
            <a:noFill/>
          </a:ln>
        </p:spPr>
      </p:pic>
      <p:pic>
        <p:nvPicPr>
          <p:cNvPr id="1222" name="Google Shape;1222;gbd5c7ac68d_0_483"/>
          <p:cNvPicPr preferRelativeResize="0"/>
          <p:nvPr/>
        </p:nvPicPr>
        <p:blipFill>
          <a:blip r:embed="rId77">
            <a:alphaModFix/>
          </a:blip>
          <a:stretch>
            <a:fillRect/>
          </a:stretch>
        </p:blipFill>
        <p:spPr>
          <a:xfrm>
            <a:off x="8278761" y="4075786"/>
            <a:ext cx="973923" cy="153460"/>
          </a:xfrm>
          <a:prstGeom prst="rect">
            <a:avLst/>
          </a:prstGeom>
          <a:noFill/>
          <a:ln>
            <a:noFill/>
          </a:ln>
        </p:spPr>
      </p:pic>
      <p:pic>
        <p:nvPicPr>
          <p:cNvPr id="1223" name="Google Shape;1223;gbd5c7ac68d_0_483"/>
          <p:cNvPicPr preferRelativeResize="0"/>
          <p:nvPr/>
        </p:nvPicPr>
        <p:blipFill>
          <a:blip r:embed="rId78">
            <a:alphaModFix/>
          </a:blip>
          <a:stretch>
            <a:fillRect/>
          </a:stretch>
        </p:blipFill>
        <p:spPr>
          <a:xfrm>
            <a:off x="9438938" y="4046979"/>
            <a:ext cx="756054" cy="211075"/>
          </a:xfrm>
          <a:prstGeom prst="rect">
            <a:avLst/>
          </a:prstGeom>
          <a:noFill/>
          <a:ln>
            <a:noFill/>
          </a:ln>
        </p:spPr>
      </p:pic>
      <p:pic>
        <p:nvPicPr>
          <p:cNvPr id="1224" name="Google Shape;1224;gbd5c7ac68d_0_483"/>
          <p:cNvPicPr preferRelativeResize="0"/>
          <p:nvPr/>
        </p:nvPicPr>
        <p:blipFill>
          <a:blip r:embed="rId79">
            <a:alphaModFix/>
          </a:blip>
          <a:stretch>
            <a:fillRect/>
          </a:stretch>
        </p:blipFill>
        <p:spPr>
          <a:xfrm>
            <a:off x="6176429" y="4703941"/>
            <a:ext cx="800932" cy="326213"/>
          </a:xfrm>
          <a:prstGeom prst="rect">
            <a:avLst/>
          </a:prstGeom>
          <a:noFill/>
          <a:ln>
            <a:noFill/>
          </a:ln>
        </p:spPr>
      </p:pic>
      <p:pic>
        <p:nvPicPr>
          <p:cNvPr id="1225" name="Google Shape;1225;gbd5c7ac68d_0_483"/>
          <p:cNvPicPr preferRelativeResize="0"/>
          <p:nvPr/>
        </p:nvPicPr>
        <p:blipFill>
          <a:blip r:embed="rId80">
            <a:alphaModFix/>
          </a:blip>
          <a:stretch>
            <a:fillRect/>
          </a:stretch>
        </p:blipFill>
        <p:spPr>
          <a:xfrm>
            <a:off x="7182558" y="4755545"/>
            <a:ext cx="1026465" cy="223006"/>
          </a:xfrm>
          <a:prstGeom prst="rect">
            <a:avLst/>
          </a:prstGeom>
          <a:noFill/>
          <a:ln>
            <a:noFill/>
          </a:ln>
        </p:spPr>
      </p:pic>
      <p:pic>
        <p:nvPicPr>
          <p:cNvPr id="1226" name="Google Shape;1226;gbd5c7ac68d_0_483"/>
          <p:cNvPicPr preferRelativeResize="0"/>
          <p:nvPr/>
        </p:nvPicPr>
        <p:blipFill>
          <a:blip r:embed="rId81">
            <a:alphaModFix/>
          </a:blip>
          <a:stretch>
            <a:fillRect/>
          </a:stretch>
        </p:blipFill>
        <p:spPr>
          <a:xfrm>
            <a:off x="8414219" y="4726936"/>
            <a:ext cx="613598" cy="280223"/>
          </a:xfrm>
          <a:prstGeom prst="rect">
            <a:avLst/>
          </a:prstGeom>
          <a:noFill/>
          <a:ln>
            <a:noFill/>
          </a:ln>
        </p:spPr>
      </p:pic>
      <p:pic>
        <p:nvPicPr>
          <p:cNvPr id="1227" name="Google Shape;1227;gbd5c7ac68d_0_483"/>
          <p:cNvPicPr preferRelativeResize="0"/>
          <p:nvPr/>
        </p:nvPicPr>
        <p:blipFill>
          <a:blip r:embed="rId82">
            <a:alphaModFix/>
          </a:blip>
          <a:stretch>
            <a:fillRect/>
          </a:stretch>
        </p:blipFill>
        <p:spPr>
          <a:xfrm>
            <a:off x="9233013" y="4753078"/>
            <a:ext cx="654677" cy="227941"/>
          </a:xfrm>
          <a:prstGeom prst="rect">
            <a:avLst/>
          </a:prstGeom>
          <a:noFill/>
          <a:ln>
            <a:noFill/>
          </a:ln>
        </p:spPr>
      </p:pic>
      <p:pic>
        <p:nvPicPr>
          <p:cNvPr id="1228" name="Google Shape;1228;gbd5c7ac68d_0_483"/>
          <p:cNvPicPr preferRelativeResize="0"/>
          <p:nvPr/>
        </p:nvPicPr>
        <p:blipFill>
          <a:blip r:embed="rId83">
            <a:alphaModFix/>
          </a:blip>
          <a:stretch>
            <a:fillRect/>
          </a:stretch>
        </p:blipFill>
        <p:spPr>
          <a:xfrm>
            <a:off x="10235314" y="4913333"/>
            <a:ext cx="664317" cy="237247"/>
          </a:xfrm>
          <a:prstGeom prst="rect">
            <a:avLst/>
          </a:prstGeom>
          <a:noFill/>
          <a:ln>
            <a:noFill/>
          </a:ln>
        </p:spPr>
      </p:pic>
      <p:pic>
        <p:nvPicPr>
          <p:cNvPr id="1229" name="Google Shape;1229;gbd5c7ac68d_0_483"/>
          <p:cNvPicPr preferRelativeResize="0"/>
          <p:nvPr/>
        </p:nvPicPr>
        <p:blipFill>
          <a:blip r:embed="rId84">
            <a:alphaModFix/>
          </a:blip>
          <a:stretch>
            <a:fillRect/>
          </a:stretch>
        </p:blipFill>
        <p:spPr>
          <a:xfrm>
            <a:off x="5902777" y="5425847"/>
            <a:ext cx="1193168" cy="310882"/>
          </a:xfrm>
          <a:prstGeom prst="rect">
            <a:avLst/>
          </a:prstGeom>
          <a:noFill/>
          <a:ln>
            <a:noFill/>
          </a:ln>
        </p:spPr>
      </p:pic>
      <p:pic>
        <p:nvPicPr>
          <p:cNvPr id="1230" name="Google Shape;1230;gbd5c7ac68d_0_483"/>
          <p:cNvPicPr preferRelativeResize="0"/>
          <p:nvPr/>
        </p:nvPicPr>
        <p:blipFill>
          <a:blip r:embed="rId85">
            <a:alphaModFix/>
          </a:blip>
          <a:stretch>
            <a:fillRect/>
          </a:stretch>
        </p:blipFill>
        <p:spPr>
          <a:xfrm>
            <a:off x="3234337" y="5098186"/>
            <a:ext cx="756054" cy="233489"/>
          </a:xfrm>
          <a:prstGeom prst="rect">
            <a:avLst/>
          </a:prstGeom>
          <a:noFill/>
          <a:ln>
            <a:noFill/>
          </a:ln>
        </p:spPr>
      </p:pic>
      <p:pic>
        <p:nvPicPr>
          <p:cNvPr id="1231" name="Google Shape;1231;gbd5c7ac68d_0_483"/>
          <p:cNvPicPr preferRelativeResize="0"/>
          <p:nvPr/>
        </p:nvPicPr>
        <p:blipFill>
          <a:blip r:embed="rId86">
            <a:alphaModFix/>
          </a:blip>
          <a:stretch>
            <a:fillRect/>
          </a:stretch>
        </p:blipFill>
        <p:spPr>
          <a:xfrm>
            <a:off x="4126690" y="5100231"/>
            <a:ext cx="926221" cy="229399"/>
          </a:xfrm>
          <a:prstGeom prst="rect">
            <a:avLst/>
          </a:prstGeom>
          <a:noFill/>
          <a:ln>
            <a:noFill/>
          </a:ln>
        </p:spPr>
      </p:pic>
      <p:pic>
        <p:nvPicPr>
          <p:cNvPr id="1232" name="Google Shape;1232;gbd5c7ac68d_0_483"/>
          <p:cNvPicPr preferRelativeResize="0"/>
          <p:nvPr/>
        </p:nvPicPr>
        <p:blipFill>
          <a:blip r:embed="rId87">
            <a:alphaModFix/>
          </a:blip>
          <a:stretch>
            <a:fillRect/>
          </a:stretch>
        </p:blipFill>
        <p:spPr>
          <a:xfrm>
            <a:off x="5218505" y="5072093"/>
            <a:ext cx="881404" cy="285676"/>
          </a:xfrm>
          <a:prstGeom prst="rect">
            <a:avLst/>
          </a:prstGeom>
          <a:noFill/>
          <a:ln>
            <a:noFill/>
          </a:ln>
        </p:spPr>
      </p:pic>
      <p:pic>
        <p:nvPicPr>
          <p:cNvPr id="1233" name="Google Shape;1233;gbd5c7ac68d_0_483"/>
          <p:cNvPicPr preferRelativeResize="0"/>
          <p:nvPr/>
        </p:nvPicPr>
        <p:blipFill>
          <a:blip r:embed="rId88">
            <a:alphaModFix/>
          </a:blip>
          <a:stretch>
            <a:fillRect/>
          </a:stretch>
        </p:blipFill>
        <p:spPr>
          <a:xfrm>
            <a:off x="6265501" y="5094421"/>
            <a:ext cx="885601" cy="241019"/>
          </a:xfrm>
          <a:prstGeom prst="rect">
            <a:avLst/>
          </a:prstGeom>
          <a:noFill/>
          <a:ln>
            <a:noFill/>
          </a:ln>
        </p:spPr>
      </p:pic>
      <p:pic>
        <p:nvPicPr>
          <p:cNvPr id="1234" name="Google Shape;1234;gbd5c7ac68d_0_483"/>
          <p:cNvPicPr preferRelativeResize="0"/>
          <p:nvPr/>
        </p:nvPicPr>
        <p:blipFill>
          <a:blip r:embed="rId89">
            <a:alphaModFix/>
          </a:blip>
          <a:stretch>
            <a:fillRect/>
          </a:stretch>
        </p:blipFill>
        <p:spPr>
          <a:xfrm>
            <a:off x="7316696" y="5122682"/>
            <a:ext cx="1179078" cy="184497"/>
          </a:xfrm>
          <a:prstGeom prst="rect">
            <a:avLst/>
          </a:prstGeom>
          <a:noFill/>
          <a:ln>
            <a:noFill/>
          </a:ln>
        </p:spPr>
      </p:pic>
      <p:pic>
        <p:nvPicPr>
          <p:cNvPr id="1235" name="Google Shape;1235;gbd5c7ac68d_0_483"/>
          <p:cNvPicPr preferRelativeResize="0"/>
          <p:nvPr/>
        </p:nvPicPr>
        <p:blipFill>
          <a:blip r:embed="rId90">
            <a:alphaModFix/>
          </a:blip>
          <a:stretch>
            <a:fillRect/>
          </a:stretch>
        </p:blipFill>
        <p:spPr>
          <a:xfrm>
            <a:off x="8661368" y="5124560"/>
            <a:ext cx="1137686" cy="180742"/>
          </a:xfrm>
          <a:prstGeom prst="rect">
            <a:avLst/>
          </a:prstGeom>
          <a:noFill/>
          <a:ln>
            <a:noFill/>
          </a:ln>
        </p:spPr>
      </p:pic>
      <p:pic>
        <p:nvPicPr>
          <p:cNvPr id="1236" name="Google Shape;1236;gbd5c7ac68d_0_483"/>
          <p:cNvPicPr preferRelativeResize="0"/>
          <p:nvPr/>
        </p:nvPicPr>
        <p:blipFill>
          <a:blip r:embed="rId91">
            <a:alphaModFix/>
          </a:blip>
          <a:stretch>
            <a:fillRect/>
          </a:stretch>
        </p:blipFill>
        <p:spPr>
          <a:xfrm>
            <a:off x="4794727" y="2505622"/>
            <a:ext cx="1049582" cy="294228"/>
          </a:xfrm>
          <a:prstGeom prst="rect">
            <a:avLst/>
          </a:prstGeom>
          <a:noFill/>
          <a:ln>
            <a:noFill/>
          </a:ln>
        </p:spPr>
      </p:pic>
      <p:pic>
        <p:nvPicPr>
          <p:cNvPr id="1237" name="Google Shape;1237;gbd5c7ac68d_0_483"/>
          <p:cNvPicPr preferRelativeResize="0"/>
          <p:nvPr/>
        </p:nvPicPr>
        <p:blipFill>
          <a:blip r:embed="rId92">
            <a:alphaModFix/>
          </a:blip>
          <a:stretch>
            <a:fillRect/>
          </a:stretch>
        </p:blipFill>
        <p:spPr>
          <a:xfrm>
            <a:off x="6855081" y="2882569"/>
            <a:ext cx="1179068" cy="283710"/>
          </a:xfrm>
          <a:prstGeom prst="rect">
            <a:avLst/>
          </a:prstGeom>
          <a:noFill/>
          <a:ln>
            <a:noFill/>
          </a:ln>
        </p:spPr>
      </p:pic>
      <p:pic>
        <p:nvPicPr>
          <p:cNvPr id="1238" name="Google Shape;1238;gbd5c7ac68d_0_483"/>
          <p:cNvPicPr preferRelativeResize="0"/>
          <p:nvPr/>
        </p:nvPicPr>
        <p:blipFill>
          <a:blip r:embed="rId93">
            <a:alphaModFix/>
          </a:blip>
          <a:stretch>
            <a:fillRect/>
          </a:stretch>
        </p:blipFill>
        <p:spPr>
          <a:xfrm>
            <a:off x="8283263" y="2905100"/>
            <a:ext cx="1137683" cy="238647"/>
          </a:xfrm>
          <a:prstGeom prst="rect">
            <a:avLst/>
          </a:prstGeom>
          <a:noFill/>
          <a:ln>
            <a:noFill/>
          </a:ln>
        </p:spPr>
      </p:pic>
      <p:pic>
        <p:nvPicPr>
          <p:cNvPr id="1239" name="Google Shape;1239;gbd5c7ac68d_0_483"/>
          <p:cNvPicPr preferRelativeResize="0"/>
          <p:nvPr/>
        </p:nvPicPr>
        <p:blipFill>
          <a:blip r:embed="rId94">
            <a:alphaModFix/>
          </a:blip>
          <a:stretch>
            <a:fillRect/>
          </a:stretch>
        </p:blipFill>
        <p:spPr>
          <a:xfrm>
            <a:off x="9670059" y="2871934"/>
            <a:ext cx="973953" cy="30498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243"/>
        <p:cNvGrpSpPr/>
        <p:nvPr/>
      </p:nvGrpSpPr>
      <p:grpSpPr>
        <a:xfrm>
          <a:off x="0" y="0"/>
          <a:ext cx="0" cy="0"/>
          <a:chOff x="0" y="0"/>
          <a:chExt cx="0" cy="0"/>
        </a:xfrm>
      </p:grpSpPr>
      <p:sp>
        <p:nvSpPr>
          <p:cNvPr id="1244" name="Google Shape;1244;gbd5c7ac68d_0_596"/>
          <p:cNvSpPr txBox="1">
            <a:spLocks noGrp="1"/>
          </p:cNvSpPr>
          <p:nvPr>
            <p:ph type="title"/>
          </p:nvPr>
        </p:nvSpPr>
        <p:spPr>
          <a:xfrm>
            <a:off x="616950" y="501275"/>
            <a:ext cx="10906800" cy="6729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168FDF"/>
              </a:buClr>
              <a:buFont typeface="Gill Sans"/>
              <a:buNone/>
            </a:pPr>
            <a:r>
              <a:rPr lang="en-US" sz="3600" i="0" u="none" strike="noStrike" cap="none">
                <a:solidFill>
                  <a:srgbClr val="168FDF"/>
                </a:solidFill>
                <a:latin typeface="Gill Sans"/>
                <a:ea typeface="Gill Sans"/>
                <a:cs typeface="Gill Sans"/>
                <a:sym typeface="Gill Sans"/>
              </a:rPr>
              <a:t>Open Source Isn’t Slowing Down Any Time Soon</a:t>
            </a:r>
            <a:endParaRPr>
              <a:latin typeface="Gill Sans"/>
              <a:ea typeface="Gill Sans"/>
              <a:cs typeface="Gill Sans"/>
              <a:sym typeface="Gill Sans"/>
            </a:endParaRPr>
          </a:p>
        </p:txBody>
      </p:sp>
      <p:pic>
        <p:nvPicPr>
          <p:cNvPr id="1245" name="Google Shape;1245;gbd5c7ac68d_0_596"/>
          <p:cNvPicPr preferRelativeResize="0"/>
          <p:nvPr/>
        </p:nvPicPr>
        <p:blipFill rotWithShape="1">
          <a:blip r:embed="rId3">
            <a:alphaModFix/>
          </a:blip>
          <a:srcRect/>
          <a:stretch/>
        </p:blipFill>
        <p:spPr>
          <a:xfrm>
            <a:off x="1271182" y="1126389"/>
            <a:ext cx="9641151" cy="5098832"/>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250"/>
        <p:cNvGrpSpPr/>
        <p:nvPr/>
      </p:nvGrpSpPr>
      <p:grpSpPr>
        <a:xfrm>
          <a:off x="0" y="0"/>
          <a:ext cx="0" cy="0"/>
          <a:chOff x="0" y="0"/>
          <a:chExt cx="0" cy="0"/>
        </a:xfrm>
      </p:grpSpPr>
      <p:sp>
        <p:nvSpPr>
          <p:cNvPr id="1251" name="Google Shape;1251;gbd5c7ac68d_0_601"/>
          <p:cNvSpPr/>
          <p:nvPr/>
        </p:nvSpPr>
        <p:spPr>
          <a:xfrm>
            <a:off x="745800" y="1355925"/>
            <a:ext cx="10989000" cy="421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2" name="Google Shape;1252;gbd5c7ac68d_0_601"/>
          <p:cNvSpPr txBox="1">
            <a:spLocks noGrp="1"/>
          </p:cNvSpPr>
          <p:nvPr>
            <p:ph type="title"/>
          </p:nvPr>
        </p:nvSpPr>
        <p:spPr>
          <a:xfrm>
            <a:off x="616944" y="501268"/>
            <a:ext cx="10906800" cy="128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rgbClr val="168FDF"/>
                </a:solidFill>
                <a:latin typeface="Gill Sans"/>
                <a:ea typeface="Gill Sans"/>
                <a:cs typeface="Gill Sans"/>
                <a:sym typeface="Gill Sans"/>
              </a:rPr>
              <a:t>The real question is: Which projects really matter?</a:t>
            </a:r>
            <a:endParaRPr>
              <a:solidFill>
                <a:srgbClr val="168FDF"/>
              </a:solidFill>
              <a:latin typeface="Gill Sans"/>
              <a:ea typeface="Gill Sans"/>
              <a:cs typeface="Gill Sans"/>
              <a:sym typeface="Gill Sans"/>
            </a:endParaRPr>
          </a:p>
        </p:txBody>
      </p:sp>
      <p:sp>
        <p:nvSpPr>
          <p:cNvPr id="1253" name="Google Shape;1253;gbd5c7ac68d_0_601"/>
          <p:cNvSpPr/>
          <p:nvPr/>
        </p:nvSpPr>
        <p:spPr>
          <a:xfrm>
            <a:off x="1708624" y="2032819"/>
            <a:ext cx="9289200" cy="3064200"/>
          </a:xfrm>
          <a:custGeom>
            <a:avLst/>
            <a:gdLst/>
            <a:ahLst/>
            <a:cxnLst/>
            <a:rect l="l" t="t" r="r" b="b"/>
            <a:pathLst>
              <a:path w="120000" h="120000" extrusionOk="0">
                <a:moveTo>
                  <a:pt x="0" y="0"/>
                </a:moveTo>
                <a:cubicBezTo>
                  <a:pt x="2355" y="39142"/>
                  <a:pt x="4711" y="78285"/>
                  <a:pt x="24711" y="98285"/>
                </a:cubicBezTo>
                <a:cubicBezTo>
                  <a:pt x="44711" y="118285"/>
                  <a:pt x="120000" y="119999"/>
                  <a:pt x="120000" y="119999"/>
                </a:cubicBezTo>
              </a:path>
            </a:pathLst>
          </a:custGeom>
          <a:noFill/>
          <a:ln w="38100" cap="flat" cmpd="sng">
            <a:solidFill>
              <a:schemeClr val="accen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cxnSp>
        <p:nvCxnSpPr>
          <p:cNvPr id="1254" name="Google Shape;1254;gbd5c7ac68d_0_601"/>
          <p:cNvCxnSpPr/>
          <p:nvPr/>
        </p:nvCxnSpPr>
        <p:spPr>
          <a:xfrm>
            <a:off x="1624140" y="1954060"/>
            <a:ext cx="0" cy="3219300"/>
          </a:xfrm>
          <a:prstGeom prst="straightConnector1">
            <a:avLst/>
          </a:prstGeom>
          <a:noFill/>
          <a:ln w="12700" cap="flat" cmpd="sng">
            <a:solidFill>
              <a:srgbClr val="000000"/>
            </a:solidFill>
            <a:prstDash val="solid"/>
            <a:miter lim="800000"/>
            <a:headEnd type="none" w="sm" len="sm"/>
            <a:tailEnd type="none" w="sm" len="sm"/>
          </a:ln>
        </p:spPr>
      </p:cxnSp>
      <p:cxnSp>
        <p:nvCxnSpPr>
          <p:cNvPr id="1255" name="Google Shape;1255;gbd5c7ac68d_0_601"/>
          <p:cNvCxnSpPr/>
          <p:nvPr/>
        </p:nvCxnSpPr>
        <p:spPr>
          <a:xfrm>
            <a:off x="1615857" y="5173249"/>
            <a:ext cx="9357000" cy="0"/>
          </a:xfrm>
          <a:prstGeom prst="straightConnector1">
            <a:avLst/>
          </a:prstGeom>
          <a:noFill/>
          <a:ln w="12700" cap="flat" cmpd="sng">
            <a:solidFill>
              <a:srgbClr val="000000"/>
            </a:solidFill>
            <a:prstDash val="solid"/>
            <a:miter lim="800000"/>
            <a:headEnd type="none" w="sm" len="sm"/>
            <a:tailEnd type="none" w="sm" len="sm"/>
          </a:ln>
        </p:spPr>
      </p:cxnSp>
      <p:sp>
        <p:nvSpPr>
          <p:cNvPr id="1256" name="Google Shape;1256;gbd5c7ac68d_0_601"/>
          <p:cNvSpPr txBox="1"/>
          <p:nvPr/>
        </p:nvSpPr>
        <p:spPr>
          <a:xfrm rot="-5400000">
            <a:off x="-339608" y="3317488"/>
            <a:ext cx="3339300" cy="369300"/>
          </a:xfrm>
          <a:prstGeom prst="rect">
            <a:avLst/>
          </a:prstGeom>
          <a:no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1800" b="1">
                <a:latin typeface="Gill Sans"/>
                <a:ea typeface="Gill Sans"/>
                <a:cs typeface="Gill Sans"/>
                <a:sym typeface="Gill Sans"/>
              </a:rPr>
              <a:t>Value of Individual Project</a:t>
            </a:r>
            <a:endParaRPr sz="1800">
              <a:latin typeface="Gill Sans"/>
              <a:ea typeface="Gill Sans"/>
              <a:cs typeface="Gill Sans"/>
              <a:sym typeface="Gill Sans"/>
            </a:endParaRPr>
          </a:p>
        </p:txBody>
      </p:sp>
      <p:sp>
        <p:nvSpPr>
          <p:cNvPr id="1257" name="Google Shape;1257;gbd5c7ac68d_0_601"/>
          <p:cNvSpPr txBox="1"/>
          <p:nvPr/>
        </p:nvSpPr>
        <p:spPr>
          <a:xfrm>
            <a:off x="3695178" y="5325649"/>
            <a:ext cx="461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latin typeface="Gill Sans"/>
                <a:ea typeface="Gill Sans"/>
                <a:cs typeface="Gill Sans"/>
                <a:sym typeface="Gill Sans"/>
              </a:rPr>
              <a:t>Number of Open Source Projects</a:t>
            </a:r>
            <a:endParaRPr sz="1800" b="1">
              <a:latin typeface="Gill Sans"/>
              <a:ea typeface="Gill Sans"/>
              <a:cs typeface="Gill Sans"/>
              <a:sym typeface="Gill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262"/>
        <p:cNvGrpSpPr/>
        <p:nvPr/>
      </p:nvGrpSpPr>
      <p:grpSpPr>
        <a:xfrm>
          <a:off x="0" y="0"/>
          <a:ext cx="0" cy="0"/>
          <a:chOff x="0" y="0"/>
          <a:chExt cx="0" cy="0"/>
        </a:xfrm>
      </p:grpSpPr>
      <p:sp>
        <p:nvSpPr>
          <p:cNvPr id="1263" name="Google Shape;1263;gbd5c7ac68d_0_613"/>
          <p:cNvSpPr/>
          <p:nvPr/>
        </p:nvSpPr>
        <p:spPr>
          <a:xfrm>
            <a:off x="706950" y="1637175"/>
            <a:ext cx="10989000" cy="42171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4" name="Google Shape;1264;gbd5c7ac68d_0_613"/>
          <p:cNvSpPr txBox="1">
            <a:spLocks noGrp="1"/>
          </p:cNvSpPr>
          <p:nvPr>
            <p:ph type="title"/>
          </p:nvPr>
        </p:nvSpPr>
        <p:spPr>
          <a:xfrm>
            <a:off x="616944" y="501268"/>
            <a:ext cx="10906800" cy="128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solidFill>
                  <a:srgbClr val="168FDF"/>
                </a:solidFill>
                <a:latin typeface="Gill Sans"/>
                <a:ea typeface="Gill Sans"/>
                <a:cs typeface="Gill Sans"/>
                <a:sym typeface="Gill Sans"/>
              </a:rPr>
              <a:t>Linux Foundation seeks to accelerate new projects to adoption and sustainability</a:t>
            </a:r>
            <a:endParaRPr>
              <a:solidFill>
                <a:srgbClr val="168FDF"/>
              </a:solidFill>
              <a:latin typeface="Gill Sans"/>
              <a:ea typeface="Gill Sans"/>
              <a:cs typeface="Gill Sans"/>
              <a:sym typeface="Gill Sans"/>
            </a:endParaRPr>
          </a:p>
        </p:txBody>
      </p:sp>
      <p:sp>
        <p:nvSpPr>
          <p:cNvPr id="1265" name="Google Shape;1265;gbd5c7ac68d_0_613"/>
          <p:cNvSpPr/>
          <p:nvPr/>
        </p:nvSpPr>
        <p:spPr>
          <a:xfrm>
            <a:off x="1708624" y="2032819"/>
            <a:ext cx="9289200" cy="3064200"/>
          </a:xfrm>
          <a:custGeom>
            <a:avLst/>
            <a:gdLst/>
            <a:ahLst/>
            <a:cxnLst/>
            <a:rect l="l" t="t" r="r" b="b"/>
            <a:pathLst>
              <a:path w="120000" h="120000" extrusionOk="0">
                <a:moveTo>
                  <a:pt x="0" y="0"/>
                </a:moveTo>
                <a:cubicBezTo>
                  <a:pt x="2355" y="39142"/>
                  <a:pt x="4711" y="78285"/>
                  <a:pt x="24711" y="98285"/>
                </a:cubicBezTo>
                <a:cubicBezTo>
                  <a:pt x="44711" y="118285"/>
                  <a:pt x="120000" y="119999"/>
                  <a:pt x="120000" y="119999"/>
                </a:cubicBezTo>
              </a:path>
            </a:pathLst>
          </a:custGeom>
          <a:noFill/>
          <a:ln w="38100" cap="flat" cmpd="sng">
            <a:solidFill>
              <a:srgbClr val="0065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cxnSp>
        <p:nvCxnSpPr>
          <p:cNvPr id="1266" name="Google Shape;1266;gbd5c7ac68d_0_613"/>
          <p:cNvCxnSpPr/>
          <p:nvPr/>
        </p:nvCxnSpPr>
        <p:spPr>
          <a:xfrm>
            <a:off x="1624140" y="1954060"/>
            <a:ext cx="0" cy="3219300"/>
          </a:xfrm>
          <a:prstGeom prst="straightConnector1">
            <a:avLst/>
          </a:prstGeom>
          <a:noFill/>
          <a:ln w="12700" cap="flat" cmpd="sng">
            <a:solidFill>
              <a:srgbClr val="000000"/>
            </a:solidFill>
            <a:prstDash val="solid"/>
            <a:miter lim="800000"/>
            <a:headEnd type="none" w="sm" len="sm"/>
            <a:tailEnd type="none" w="sm" len="sm"/>
          </a:ln>
        </p:spPr>
      </p:cxnSp>
      <p:cxnSp>
        <p:nvCxnSpPr>
          <p:cNvPr id="1267" name="Google Shape;1267;gbd5c7ac68d_0_613"/>
          <p:cNvCxnSpPr/>
          <p:nvPr/>
        </p:nvCxnSpPr>
        <p:spPr>
          <a:xfrm>
            <a:off x="1615857" y="5173249"/>
            <a:ext cx="9357000" cy="0"/>
          </a:xfrm>
          <a:prstGeom prst="straightConnector1">
            <a:avLst/>
          </a:prstGeom>
          <a:noFill/>
          <a:ln w="12700" cap="flat" cmpd="sng">
            <a:solidFill>
              <a:srgbClr val="000000"/>
            </a:solidFill>
            <a:prstDash val="solid"/>
            <a:miter lim="800000"/>
            <a:headEnd type="none" w="sm" len="sm"/>
            <a:tailEnd type="none" w="sm" len="sm"/>
          </a:ln>
        </p:spPr>
      </p:cxnSp>
      <p:sp>
        <p:nvSpPr>
          <p:cNvPr id="1268" name="Google Shape;1268;gbd5c7ac68d_0_613"/>
          <p:cNvSpPr txBox="1"/>
          <p:nvPr/>
        </p:nvSpPr>
        <p:spPr>
          <a:xfrm rot="-5400000">
            <a:off x="-339608" y="3317488"/>
            <a:ext cx="3339300" cy="369300"/>
          </a:xfrm>
          <a:prstGeom prst="rect">
            <a:avLst/>
          </a:prstGeom>
          <a:noFill/>
          <a:ln>
            <a:noFill/>
          </a:ln>
        </p:spPr>
        <p:txBody>
          <a:bodyPr spcFirstLastPara="1" wrap="square" lIns="91425" tIns="45700" rIns="91425" bIns="45700" anchor="t" anchorCtr="0">
            <a:noAutofit/>
          </a:bodyPr>
          <a:lstStyle/>
          <a:p>
            <a:pPr marL="0" marR="0" lvl="0" indent="0" algn="ctr" rtl="0">
              <a:spcBef>
                <a:spcPts val="0"/>
              </a:spcBef>
              <a:spcAft>
                <a:spcPts val="0"/>
              </a:spcAft>
              <a:buNone/>
            </a:pPr>
            <a:r>
              <a:rPr lang="en-US" sz="1800" b="1">
                <a:latin typeface="Gill Sans"/>
                <a:ea typeface="Gill Sans"/>
                <a:cs typeface="Gill Sans"/>
                <a:sym typeface="Gill Sans"/>
              </a:rPr>
              <a:t>Value of Individual Project</a:t>
            </a:r>
            <a:endParaRPr sz="1800">
              <a:latin typeface="Gill Sans"/>
              <a:ea typeface="Gill Sans"/>
              <a:cs typeface="Gill Sans"/>
              <a:sym typeface="Gill Sans"/>
            </a:endParaRPr>
          </a:p>
        </p:txBody>
      </p:sp>
      <p:sp>
        <p:nvSpPr>
          <p:cNvPr id="1269" name="Google Shape;1269;gbd5c7ac68d_0_613"/>
          <p:cNvSpPr txBox="1"/>
          <p:nvPr/>
        </p:nvSpPr>
        <p:spPr>
          <a:xfrm>
            <a:off x="3695178" y="5325649"/>
            <a:ext cx="4617900" cy="3693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1800" b="1">
                <a:latin typeface="Gill Sans"/>
                <a:ea typeface="Gill Sans"/>
                <a:cs typeface="Gill Sans"/>
                <a:sym typeface="Gill Sans"/>
              </a:rPr>
              <a:t>Number of Open Source Projects</a:t>
            </a:r>
            <a:endParaRPr sz="1800" b="1">
              <a:latin typeface="Gill Sans"/>
              <a:ea typeface="Gill Sans"/>
              <a:cs typeface="Gill Sans"/>
              <a:sym typeface="Gill Sans"/>
            </a:endParaRPr>
          </a:p>
        </p:txBody>
      </p:sp>
      <p:sp>
        <p:nvSpPr>
          <p:cNvPr id="1270" name="Google Shape;1270;gbd5c7ac68d_0_613"/>
          <p:cNvSpPr/>
          <p:nvPr/>
        </p:nvSpPr>
        <p:spPr>
          <a:xfrm rot="324968">
            <a:off x="3204694" y="2686498"/>
            <a:ext cx="3670989" cy="1263554"/>
          </a:xfrm>
          <a:prstGeom prst="leftArrow">
            <a:avLst>
              <a:gd name="adj1" fmla="val 50000"/>
              <a:gd name="adj2" fmla="val 50000"/>
            </a:avLst>
          </a:prstGeom>
          <a:noFill/>
          <a:ln w="38100" cap="flat" cmpd="sng">
            <a:solidFill>
              <a:srgbClr val="0065B8"/>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spcBef>
                <a:spcPts val="0"/>
              </a:spcBef>
              <a:spcAft>
                <a:spcPts val="0"/>
              </a:spcAft>
              <a:buNone/>
            </a:pPr>
            <a:r>
              <a:rPr lang="en-US" sz="2400" b="1">
                <a:latin typeface="Gill Sans"/>
                <a:ea typeface="Gill Sans"/>
                <a:cs typeface="Gill Sans"/>
                <a:sym typeface="Gill Sans"/>
              </a:rPr>
              <a:t>Build Ecosystems</a:t>
            </a:r>
            <a:endParaRPr sz="2400" b="1">
              <a:latin typeface="Gill Sans"/>
              <a:ea typeface="Gill Sans"/>
              <a:cs typeface="Gill Sans"/>
              <a:sym typeface="Gill Sans"/>
            </a:endParaRPr>
          </a:p>
          <a:p>
            <a:pPr marL="0" marR="0" lvl="0" indent="0" algn="ctr" rtl="0">
              <a:spcBef>
                <a:spcPts val="0"/>
              </a:spcBef>
              <a:spcAft>
                <a:spcPts val="0"/>
              </a:spcAft>
              <a:buNone/>
            </a:pPr>
            <a:r>
              <a:rPr lang="en-US" sz="1200" b="1">
                <a:latin typeface="Gill Sans"/>
                <a:ea typeface="Gill Sans"/>
                <a:cs typeface="Gill Sans"/>
                <a:sym typeface="Gill Sans"/>
              </a:rPr>
              <a:t>Critical and high value projects</a:t>
            </a:r>
            <a:endParaRPr sz="1200" b="1">
              <a:latin typeface="Gill Sans"/>
              <a:ea typeface="Gill Sans"/>
              <a:cs typeface="Gill Sans"/>
              <a:sym typeface="Gill Sans"/>
            </a:endParaRPr>
          </a:p>
        </p:txBody>
      </p:sp>
      <p:sp>
        <p:nvSpPr>
          <p:cNvPr id="1271" name="Google Shape;1271;gbd5c7ac68d_0_613"/>
          <p:cNvSpPr/>
          <p:nvPr/>
        </p:nvSpPr>
        <p:spPr>
          <a:xfrm>
            <a:off x="1615850" y="1954050"/>
            <a:ext cx="1432200" cy="2652600"/>
          </a:xfrm>
          <a:prstGeom prst="rect">
            <a:avLst/>
          </a:prstGeom>
          <a:solidFill>
            <a:srgbClr val="BFBFBF">
              <a:alpha val="3686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a:solidFill>
                <a:schemeClr val="lt1"/>
              </a:solidFill>
              <a:latin typeface="Gill Sans"/>
              <a:ea typeface="Gill Sans"/>
              <a:cs typeface="Gill Sans"/>
              <a:sym typeface="Gill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276"/>
        <p:cNvGrpSpPr/>
        <p:nvPr/>
      </p:nvGrpSpPr>
      <p:grpSpPr>
        <a:xfrm>
          <a:off x="0" y="0"/>
          <a:ext cx="0" cy="0"/>
          <a:chOff x="0" y="0"/>
          <a:chExt cx="0" cy="0"/>
        </a:xfrm>
      </p:grpSpPr>
      <p:pic>
        <p:nvPicPr>
          <p:cNvPr id="1277" name="Google Shape;1277;g853aa9c232_6_32"/>
          <p:cNvPicPr preferRelativeResize="0">
            <a:picLocks noGrp="1"/>
          </p:cNvPicPr>
          <p:nvPr>
            <p:ph type="pic" idx="2"/>
          </p:nvPr>
        </p:nvPicPr>
        <p:blipFill rotWithShape="1">
          <a:blip r:embed="rId3">
            <a:alphaModFix/>
          </a:blip>
          <a:srcRect/>
          <a:stretch/>
        </p:blipFill>
        <p:spPr>
          <a:xfrm>
            <a:off x="6096000" y="0"/>
            <a:ext cx="6096000" cy="6858000"/>
          </a:xfrm>
          <a:prstGeom prst="rect">
            <a:avLst/>
          </a:prstGeom>
          <a:solidFill>
            <a:srgbClr val="7F7F7F"/>
          </a:solidFill>
          <a:ln>
            <a:noFill/>
          </a:ln>
        </p:spPr>
      </p:pic>
      <p:sp>
        <p:nvSpPr>
          <p:cNvPr id="1278" name="Google Shape;1278;g853aa9c232_6_32"/>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p>
            <a:pPr marL="609584" lvl="0" indent="-406389" algn="l" rtl="0">
              <a:lnSpc>
                <a:spcPct val="100000"/>
              </a:lnSpc>
              <a:spcBef>
                <a:spcPts val="0"/>
              </a:spcBef>
              <a:spcAft>
                <a:spcPts val="0"/>
              </a:spcAft>
              <a:buClr>
                <a:schemeClr val="dk1"/>
              </a:buClr>
              <a:buSzPts val="1200"/>
              <a:buFont typeface="Open Sans"/>
              <a:buChar char="●"/>
            </a:pPr>
            <a:r>
              <a:rPr lang="en-US"/>
              <a:t>AT&amp;T saved $1.6B through </a:t>
            </a:r>
            <a:br>
              <a:rPr lang="en-US"/>
            </a:br>
            <a:r>
              <a:rPr lang="en-US"/>
              <a:t>dis-aggregation</a:t>
            </a:r>
            <a:endParaRPr/>
          </a:p>
          <a:p>
            <a:pPr marL="609584" lvl="0" indent="-406389" algn="l" rtl="0">
              <a:lnSpc>
                <a:spcPct val="100000"/>
              </a:lnSpc>
              <a:spcBef>
                <a:spcPts val="2400"/>
              </a:spcBef>
              <a:spcAft>
                <a:spcPts val="0"/>
              </a:spcAft>
              <a:buClr>
                <a:schemeClr val="dk1"/>
              </a:buClr>
              <a:buSzPts val="1200"/>
              <a:buFont typeface="Open Sans"/>
              <a:buChar char="●"/>
            </a:pPr>
            <a:r>
              <a:rPr lang="en-US"/>
              <a:t>In 12 months 80% of the </a:t>
            </a:r>
            <a:br>
              <a:rPr lang="en-US"/>
            </a:br>
            <a:r>
              <a:rPr lang="en-US"/>
              <a:t>worlds telecom subscribers </a:t>
            </a:r>
            <a:br>
              <a:rPr lang="en-US"/>
            </a:br>
            <a:r>
              <a:rPr lang="en-US"/>
              <a:t>(~3.5 billion people) </a:t>
            </a:r>
            <a:endParaRPr/>
          </a:p>
          <a:p>
            <a:pPr marL="609584" lvl="0" indent="-406389" algn="l" rtl="0">
              <a:lnSpc>
                <a:spcPct val="100000"/>
              </a:lnSpc>
              <a:spcBef>
                <a:spcPts val="2400"/>
              </a:spcBef>
              <a:spcAft>
                <a:spcPts val="0"/>
              </a:spcAft>
              <a:buClr>
                <a:schemeClr val="dk1"/>
              </a:buClr>
              <a:buSzPts val="1200"/>
              <a:buFont typeface="Open Sans"/>
              <a:buChar char="●"/>
            </a:pPr>
            <a:r>
              <a:rPr lang="en-US"/>
              <a:t>$576M of shared development </a:t>
            </a:r>
            <a:br>
              <a:rPr lang="en-US"/>
            </a:br>
            <a:r>
              <a:rPr lang="en-US"/>
              <a:t>by +2,500 developers.</a:t>
            </a:r>
            <a:endParaRPr/>
          </a:p>
          <a:p>
            <a:pPr marL="609584" lvl="0" indent="-406389" algn="l" rtl="0">
              <a:lnSpc>
                <a:spcPct val="100000"/>
              </a:lnSpc>
              <a:spcBef>
                <a:spcPts val="2400"/>
              </a:spcBef>
              <a:spcAft>
                <a:spcPts val="0"/>
              </a:spcAft>
              <a:buClr>
                <a:schemeClr val="dk1"/>
              </a:buClr>
              <a:buSzPts val="1200"/>
              <a:buFont typeface="Open Sans"/>
              <a:buChar char="●"/>
            </a:pPr>
            <a:r>
              <a:rPr lang="en-US"/>
              <a:t>Reduced deployment from </a:t>
            </a:r>
            <a:br>
              <a:rPr lang="en-US"/>
            </a:br>
            <a:r>
              <a:rPr lang="en-US"/>
              <a:t>six months to 15 minutes.</a:t>
            </a:r>
            <a:endParaRPr/>
          </a:p>
        </p:txBody>
      </p:sp>
      <p:pic>
        <p:nvPicPr>
          <p:cNvPr id="1279" name="Google Shape;1279;g853aa9c232_6_32"/>
          <p:cNvPicPr preferRelativeResize="0">
            <a:picLocks noGrp="1"/>
          </p:cNvPicPr>
          <p:nvPr>
            <p:ph type="body" idx="3"/>
          </p:nvPr>
        </p:nvPicPr>
        <p:blipFill rotWithShape="1">
          <a:blip r:embed="rId4">
            <a:alphaModFix/>
          </a:blip>
          <a:srcRect/>
          <a:stretch/>
        </p:blipFill>
        <p:spPr>
          <a:xfrm>
            <a:off x="1281113" y="3092450"/>
            <a:ext cx="3429000" cy="72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284"/>
        <p:cNvGrpSpPr/>
        <p:nvPr/>
      </p:nvGrpSpPr>
      <p:grpSpPr>
        <a:xfrm>
          <a:off x="0" y="0"/>
          <a:ext cx="0" cy="0"/>
          <a:chOff x="0" y="0"/>
          <a:chExt cx="0" cy="0"/>
        </a:xfrm>
      </p:grpSpPr>
      <p:pic>
        <p:nvPicPr>
          <p:cNvPr id="1285" name="Google Shape;1285;g853aa9c232_6_39"/>
          <p:cNvPicPr preferRelativeResize="0">
            <a:picLocks noGrp="1"/>
          </p:cNvPicPr>
          <p:nvPr>
            <p:ph type="pic" idx="2"/>
          </p:nvPr>
        </p:nvPicPr>
        <p:blipFill rotWithShape="1">
          <a:blip r:embed="rId3">
            <a:alphaModFix/>
          </a:blip>
          <a:srcRect/>
          <a:stretch/>
        </p:blipFill>
        <p:spPr>
          <a:xfrm>
            <a:off x="6096000" y="0"/>
            <a:ext cx="6096000" cy="6858000"/>
          </a:xfrm>
          <a:prstGeom prst="rect">
            <a:avLst/>
          </a:prstGeom>
          <a:solidFill>
            <a:srgbClr val="7F7F7F"/>
          </a:solidFill>
          <a:ln>
            <a:noFill/>
          </a:ln>
        </p:spPr>
      </p:pic>
      <p:sp>
        <p:nvSpPr>
          <p:cNvPr id="1286" name="Google Shape;1286;g853aa9c232_6_39"/>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p>
            <a:pPr marL="609584" lvl="0" indent="-397922" algn="l" rtl="0">
              <a:lnSpc>
                <a:spcPct val="100000"/>
              </a:lnSpc>
              <a:spcBef>
                <a:spcPts val="0"/>
              </a:spcBef>
              <a:spcAft>
                <a:spcPts val="0"/>
              </a:spcAft>
              <a:buClr>
                <a:schemeClr val="dk1"/>
              </a:buClr>
              <a:buSzPts val="1440"/>
              <a:buFont typeface="Open Sans"/>
              <a:buChar char="●"/>
            </a:pPr>
            <a:r>
              <a:rPr lang="en-US">
                <a:latin typeface="Avenir"/>
                <a:ea typeface="Avenir"/>
                <a:cs typeface="Avenir"/>
                <a:sym typeface="Avenir"/>
              </a:rPr>
              <a:t>Five of Top 10 Automakers aligned and account for </a:t>
            </a:r>
            <a:br>
              <a:rPr lang="en-US">
                <a:latin typeface="Avenir"/>
                <a:ea typeface="Avenir"/>
                <a:cs typeface="Avenir"/>
                <a:sym typeface="Avenir"/>
              </a:rPr>
            </a:br>
            <a:r>
              <a:rPr lang="en-US">
                <a:latin typeface="Avenir"/>
                <a:ea typeface="Avenir"/>
                <a:cs typeface="Avenir"/>
                <a:sym typeface="Avenir"/>
              </a:rPr>
              <a:t>70% of the worldwide </a:t>
            </a:r>
            <a:br>
              <a:rPr lang="en-US">
                <a:latin typeface="Avenir"/>
                <a:ea typeface="Avenir"/>
                <a:cs typeface="Avenir"/>
                <a:sym typeface="Avenir"/>
              </a:rPr>
            </a:br>
            <a:r>
              <a:rPr lang="en-US">
                <a:latin typeface="Avenir"/>
                <a:ea typeface="Avenir"/>
                <a:cs typeface="Avenir"/>
                <a:sym typeface="Avenir"/>
              </a:rPr>
              <a:t>vehicle shipments.</a:t>
            </a:r>
            <a:endParaRPr/>
          </a:p>
          <a:p>
            <a:pPr marL="609584" lvl="0" indent="-397922" algn="l" rtl="0">
              <a:lnSpc>
                <a:spcPct val="100000"/>
              </a:lnSpc>
              <a:spcBef>
                <a:spcPts val="2400"/>
              </a:spcBef>
              <a:spcAft>
                <a:spcPts val="0"/>
              </a:spcAft>
              <a:buClr>
                <a:schemeClr val="dk1"/>
              </a:buClr>
              <a:buSzPts val="1440"/>
              <a:buFont typeface="Open Sans"/>
              <a:buChar char="●"/>
            </a:pPr>
            <a:r>
              <a:rPr lang="en-US">
                <a:latin typeface="Avenir"/>
                <a:ea typeface="Avenir"/>
                <a:cs typeface="Avenir"/>
                <a:sym typeface="Avenir"/>
              </a:rPr>
              <a:t>130+ Members</a:t>
            </a:r>
            <a:endParaRPr/>
          </a:p>
          <a:p>
            <a:pPr marL="609584" lvl="0" indent="-397922" algn="l" rtl="0">
              <a:lnSpc>
                <a:spcPct val="100000"/>
              </a:lnSpc>
              <a:spcBef>
                <a:spcPts val="2400"/>
              </a:spcBef>
              <a:spcAft>
                <a:spcPts val="0"/>
              </a:spcAft>
              <a:buClr>
                <a:schemeClr val="dk1"/>
              </a:buClr>
              <a:buSzPts val="1440"/>
              <a:buFont typeface="Open Sans"/>
              <a:buChar char="●"/>
            </a:pPr>
            <a:r>
              <a:rPr lang="en-US">
                <a:latin typeface="Avenir"/>
                <a:ea typeface="Avenir"/>
                <a:cs typeface="Avenir"/>
                <a:sym typeface="Avenir"/>
              </a:rPr>
              <a:t>Nine Major OEMs and </a:t>
            </a:r>
            <a:br>
              <a:rPr lang="en-US">
                <a:latin typeface="Avenir"/>
                <a:ea typeface="Avenir"/>
                <a:cs typeface="Avenir"/>
                <a:sym typeface="Avenir"/>
              </a:rPr>
            </a:br>
            <a:r>
              <a:rPr lang="en-US">
                <a:latin typeface="Avenir"/>
                <a:ea typeface="Avenir"/>
                <a:cs typeface="Avenir"/>
                <a:sym typeface="Avenir"/>
              </a:rPr>
              <a:t>their entire supply </a:t>
            </a:r>
            <a:br>
              <a:rPr lang="en-US">
                <a:latin typeface="Avenir"/>
                <a:ea typeface="Avenir"/>
                <a:cs typeface="Avenir"/>
                <a:sym typeface="Avenir"/>
              </a:rPr>
            </a:br>
            <a:r>
              <a:rPr lang="en-US">
                <a:latin typeface="Avenir"/>
                <a:ea typeface="Avenir"/>
                <a:cs typeface="Avenir"/>
                <a:sym typeface="Avenir"/>
              </a:rPr>
              <a:t>chains participating</a:t>
            </a:r>
            <a:endParaRPr/>
          </a:p>
        </p:txBody>
      </p:sp>
      <p:pic>
        <p:nvPicPr>
          <p:cNvPr id="1287" name="Google Shape;1287;g853aa9c232_6_39"/>
          <p:cNvPicPr preferRelativeResize="0">
            <a:picLocks noGrp="1"/>
          </p:cNvPicPr>
          <p:nvPr>
            <p:ph type="body" idx="3"/>
          </p:nvPr>
        </p:nvPicPr>
        <p:blipFill rotWithShape="1">
          <a:blip r:embed="rId4">
            <a:alphaModFix/>
          </a:blip>
          <a:srcRect/>
          <a:stretch/>
        </p:blipFill>
        <p:spPr>
          <a:xfrm>
            <a:off x="1281113" y="3063081"/>
            <a:ext cx="3429000" cy="787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292"/>
        <p:cNvGrpSpPr/>
        <p:nvPr/>
      </p:nvGrpSpPr>
      <p:grpSpPr>
        <a:xfrm>
          <a:off x="0" y="0"/>
          <a:ext cx="0" cy="0"/>
          <a:chOff x="0" y="0"/>
          <a:chExt cx="0" cy="0"/>
        </a:xfrm>
      </p:grpSpPr>
      <p:pic>
        <p:nvPicPr>
          <p:cNvPr id="1293" name="Google Shape;1293;g853aa9c232_6_46"/>
          <p:cNvPicPr preferRelativeResize="0">
            <a:picLocks noGrp="1"/>
          </p:cNvPicPr>
          <p:nvPr>
            <p:ph type="pic" idx="2"/>
          </p:nvPr>
        </p:nvPicPr>
        <p:blipFill rotWithShape="1">
          <a:blip r:embed="rId3">
            <a:alphaModFix/>
          </a:blip>
          <a:srcRect/>
          <a:stretch/>
        </p:blipFill>
        <p:spPr>
          <a:xfrm>
            <a:off x="6096000" y="0"/>
            <a:ext cx="6096000" cy="6858000"/>
          </a:xfrm>
          <a:prstGeom prst="rect">
            <a:avLst/>
          </a:prstGeom>
          <a:solidFill>
            <a:srgbClr val="7F7F7F"/>
          </a:solidFill>
          <a:ln>
            <a:noFill/>
          </a:ln>
        </p:spPr>
      </p:pic>
      <p:sp>
        <p:nvSpPr>
          <p:cNvPr id="1294" name="Google Shape;1294;g853aa9c232_6_46"/>
          <p:cNvSpPr txBox="1">
            <a:spLocks noGrp="1"/>
          </p:cNvSpPr>
          <p:nvPr>
            <p:ph type="body" idx="1"/>
          </p:nvPr>
        </p:nvSpPr>
        <p:spPr>
          <a:xfrm>
            <a:off x="6858000" y="457200"/>
            <a:ext cx="4572000" cy="5999100"/>
          </a:xfrm>
          <a:prstGeom prst="rect">
            <a:avLst/>
          </a:prstGeom>
          <a:noFill/>
          <a:ln>
            <a:noFill/>
          </a:ln>
        </p:spPr>
        <p:txBody>
          <a:bodyPr spcFirstLastPara="1" wrap="square" lIns="0" tIns="0" rIns="0" bIns="0" anchor="ctr" anchorCtr="0">
            <a:noAutofit/>
          </a:bodyPr>
          <a:lstStyle/>
          <a:p>
            <a:pPr marL="609584" lvl="0" indent="-397922" algn="l" rtl="0">
              <a:lnSpc>
                <a:spcPct val="100000"/>
              </a:lnSpc>
              <a:spcBef>
                <a:spcPts val="0"/>
              </a:spcBef>
              <a:spcAft>
                <a:spcPts val="0"/>
              </a:spcAft>
              <a:buClr>
                <a:schemeClr val="dk1"/>
              </a:buClr>
              <a:buSzPts val="1440"/>
              <a:buFont typeface="Open Sans"/>
              <a:buChar char="●"/>
            </a:pPr>
            <a:r>
              <a:rPr lang="en-US"/>
              <a:t>530 Members</a:t>
            </a:r>
            <a:endParaRPr/>
          </a:p>
          <a:p>
            <a:pPr marL="609584" lvl="0" indent="-397922" algn="l" rtl="0">
              <a:lnSpc>
                <a:spcPct val="100000"/>
              </a:lnSpc>
              <a:spcBef>
                <a:spcPts val="2400"/>
              </a:spcBef>
              <a:spcAft>
                <a:spcPts val="0"/>
              </a:spcAft>
              <a:buClr>
                <a:schemeClr val="dk1"/>
              </a:buClr>
              <a:buSzPts val="1440"/>
              <a:buFont typeface="Open Sans"/>
              <a:buChar char="●"/>
            </a:pPr>
            <a:r>
              <a:rPr lang="en-US"/>
              <a:t>Kubernetes de facto standard for container management</a:t>
            </a:r>
            <a:endParaRPr/>
          </a:p>
          <a:p>
            <a:pPr marL="609584" lvl="0" indent="-397922" algn="l" rtl="0">
              <a:lnSpc>
                <a:spcPct val="100000"/>
              </a:lnSpc>
              <a:spcBef>
                <a:spcPts val="2400"/>
              </a:spcBef>
              <a:spcAft>
                <a:spcPts val="0"/>
              </a:spcAft>
              <a:buClr>
                <a:schemeClr val="dk1"/>
              </a:buClr>
              <a:buSzPts val="1440"/>
              <a:buFont typeface="Open Sans"/>
              <a:buChar char="●"/>
            </a:pPr>
            <a:r>
              <a:rPr lang="en-US"/>
              <a:t>Home to 25 additional projects beyond Kubernetes</a:t>
            </a:r>
            <a:endParaRPr/>
          </a:p>
          <a:p>
            <a:pPr marL="609584" lvl="0" indent="-397922" algn="l" rtl="0">
              <a:lnSpc>
                <a:spcPct val="100000"/>
              </a:lnSpc>
              <a:spcBef>
                <a:spcPts val="2400"/>
              </a:spcBef>
              <a:spcAft>
                <a:spcPts val="0"/>
              </a:spcAft>
              <a:buClr>
                <a:schemeClr val="dk1"/>
              </a:buClr>
              <a:buSzPts val="1440"/>
              <a:buFont typeface="Open Sans"/>
              <a:buChar char="●"/>
            </a:pPr>
            <a:r>
              <a:rPr lang="en-US"/>
              <a:t>75 Kubernetes certified providers including 10/10 </a:t>
            </a:r>
            <a:br>
              <a:rPr lang="en-US"/>
            </a:br>
            <a:r>
              <a:rPr lang="en-US"/>
              <a:t>top public clouds</a:t>
            </a:r>
            <a:endParaRPr/>
          </a:p>
        </p:txBody>
      </p:sp>
      <p:pic>
        <p:nvPicPr>
          <p:cNvPr id="1295" name="Google Shape;1295;g853aa9c232_6_46"/>
          <p:cNvPicPr preferRelativeResize="0">
            <a:picLocks noGrp="1"/>
          </p:cNvPicPr>
          <p:nvPr>
            <p:ph type="body" idx="3"/>
          </p:nvPr>
        </p:nvPicPr>
        <p:blipFill rotWithShape="1">
          <a:blip r:embed="rId4">
            <a:alphaModFix/>
          </a:blip>
          <a:srcRect/>
          <a:stretch/>
        </p:blipFill>
        <p:spPr>
          <a:xfrm>
            <a:off x="1281113" y="3182461"/>
            <a:ext cx="3429000" cy="5487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972"/>
        <p:cNvGrpSpPr/>
        <p:nvPr/>
      </p:nvGrpSpPr>
      <p:grpSpPr>
        <a:xfrm>
          <a:off x="0" y="0"/>
          <a:ext cx="0" cy="0"/>
          <a:chOff x="0" y="0"/>
          <a:chExt cx="0" cy="0"/>
        </a:xfrm>
      </p:grpSpPr>
      <p:sp>
        <p:nvSpPr>
          <p:cNvPr id="973" name="Google Shape;973;gd4bf879d0a_0_0"/>
          <p:cNvSpPr txBox="1">
            <a:spLocks noGrp="1"/>
          </p:cNvSpPr>
          <p:nvPr>
            <p:ph type="title"/>
          </p:nvPr>
        </p:nvSpPr>
        <p:spPr>
          <a:xfrm>
            <a:off x="457200" y="914400"/>
            <a:ext cx="11247000" cy="5029200"/>
          </a:xfrm>
          <a:prstGeom prst="rect">
            <a:avLst/>
          </a:prstGeom>
        </p:spPr>
        <p:txBody>
          <a:bodyPr spcFirstLastPara="1" wrap="square" lIns="0" tIns="0" rIns="0" bIns="0" anchor="ctr" anchorCtr="0">
            <a:noAutofit/>
          </a:bodyPr>
          <a:lstStyle/>
          <a:p>
            <a:pPr marL="0" lvl="0" indent="0" algn="ctr" rtl="0">
              <a:spcBef>
                <a:spcPts val="0"/>
              </a:spcBef>
              <a:spcAft>
                <a:spcPts val="0"/>
              </a:spcAft>
              <a:buNone/>
            </a:pPr>
            <a:r>
              <a:rPr lang="en-US" sz="4800" b="1">
                <a:solidFill>
                  <a:srgbClr val="009ADE"/>
                </a:solidFill>
                <a:latin typeface="Arial"/>
                <a:ea typeface="Arial"/>
                <a:cs typeface="Arial"/>
                <a:sym typeface="Arial"/>
              </a:rPr>
              <a:t>What did you do during the </a:t>
            </a:r>
            <a:endParaRPr sz="4800" b="1">
              <a:solidFill>
                <a:srgbClr val="009ADE"/>
              </a:solidFill>
              <a:latin typeface="Arial"/>
              <a:ea typeface="Arial"/>
              <a:cs typeface="Arial"/>
              <a:sym typeface="Arial"/>
            </a:endParaRPr>
          </a:p>
          <a:p>
            <a:pPr marL="0" lvl="0" indent="0" algn="ctr" rtl="0">
              <a:spcBef>
                <a:spcPts val="0"/>
              </a:spcBef>
              <a:spcAft>
                <a:spcPts val="0"/>
              </a:spcAft>
              <a:buNone/>
            </a:pPr>
            <a:r>
              <a:rPr lang="en-US" sz="4800" b="1">
                <a:solidFill>
                  <a:schemeClr val="accent2"/>
                </a:solidFill>
                <a:latin typeface="Arial"/>
                <a:ea typeface="Arial"/>
                <a:cs typeface="Arial"/>
                <a:sym typeface="Arial"/>
              </a:rPr>
              <a:t>Great Transition?</a:t>
            </a:r>
            <a:endParaRPr>
              <a:solidFill>
                <a:schemeClr val="accent2"/>
              </a:solidFill>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300"/>
        <p:cNvGrpSpPr/>
        <p:nvPr/>
      </p:nvGrpSpPr>
      <p:grpSpPr>
        <a:xfrm>
          <a:off x="0" y="0"/>
          <a:ext cx="0" cy="0"/>
          <a:chOff x="0" y="0"/>
          <a:chExt cx="0" cy="0"/>
        </a:xfrm>
      </p:grpSpPr>
      <p:pic>
        <p:nvPicPr>
          <p:cNvPr id="1301" name="Google Shape;1301;gb965c7571a_3_439"/>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302" name="Google Shape;1302;gb965c7571a_3_439"/>
          <p:cNvSpPr/>
          <p:nvPr/>
        </p:nvSpPr>
        <p:spPr>
          <a:xfrm>
            <a:off x="874200" y="3534425"/>
            <a:ext cx="8253000" cy="2987400"/>
          </a:xfrm>
          <a:prstGeom prst="rect">
            <a:avLst/>
          </a:prstGeom>
          <a:solidFill>
            <a:srgbClr val="168FDF"/>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gb965c7571a_3_439"/>
          <p:cNvSpPr txBox="1">
            <a:spLocks noGrp="1"/>
          </p:cNvSpPr>
          <p:nvPr>
            <p:ph type="title"/>
          </p:nvPr>
        </p:nvSpPr>
        <p:spPr>
          <a:xfrm>
            <a:off x="874200" y="2001675"/>
            <a:ext cx="8233800" cy="1280100"/>
          </a:xfrm>
          <a:prstGeom prst="rect">
            <a:avLst/>
          </a:prstGeom>
          <a:solidFill>
            <a:schemeClr val="accent1"/>
          </a:solidFill>
          <a:ln w="9525" cap="flat" cmpd="sng">
            <a:solidFill>
              <a:srgbClr val="FFFFFF"/>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90000"/>
              </a:lnSpc>
              <a:spcBef>
                <a:spcPts val="0"/>
              </a:spcBef>
              <a:spcAft>
                <a:spcPts val="0"/>
              </a:spcAft>
              <a:buClr>
                <a:srgbClr val="0070C0"/>
              </a:buClr>
              <a:buSzPts val="4000"/>
              <a:buFont typeface="Avenir"/>
              <a:buNone/>
            </a:pPr>
            <a:r>
              <a:rPr lang="en-US" sz="3400">
                <a:solidFill>
                  <a:srgbClr val="FFFFFF"/>
                </a:solidFill>
              </a:rPr>
              <a:t>Leveraged Development &amp;</a:t>
            </a:r>
            <a:r>
              <a:rPr lang="en-US" sz="3400">
                <a:solidFill>
                  <a:srgbClr val="FFFFFF"/>
                </a:solidFill>
                <a:latin typeface="Avenir"/>
                <a:ea typeface="Avenir"/>
                <a:cs typeface="Avenir"/>
                <a:sym typeface="Avenir"/>
              </a:rPr>
              <a:t> </a:t>
            </a:r>
            <a:endParaRPr sz="3400">
              <a:solidFill>
                <a:srgbClr val="FFFFFF"/>
              </a:solidFill>
              <a:latin typeface="Avenir"/>
              <a:ea typeface="Avenir"/>
              <a:cs typeface="Avenir"/>
              <a:sym typeface="Avenir"/>
            </a:endParaRPr>
          </a:p>
          <a:p>
            <a:pPr marL="0" lvl="0" indent="0" algn="ctr" rtl="0">
              <a:lnSpc>
                <a:spcPct val="90000"/>
              </a:lnSpc>
              <a:spcBef>
                <a:spcPts val="0"/>
              </a:spcBef>
              <a:spcAft>
                <a:spcPts val="0"/>
              </a:spcAft>
              <a:buClr>
                <a:srgbClr val="0070C0"/>
              </a:buClr>
              <a:buSzPts val="4000"/>
              <a:buFont typeface="Avenir"/>
              <a:buNone/>
            </a:pPr>
            <a:r>
              <a:rPr lang="en-US" sz="3400">
                <a:solidFill>
                  <a:srgbClr val="FFFFFF"/>
                </a:solidFill>
                <a:latin typeface="Avenir"/>
                <a:ea typeface="Avenir"/>
                <a:cs typeface="Avenir"/>
                <a:sym typeface="Avenir"/>
              </a:rPr>
              <a:t>Open Source Software Ecosystem</a:t>
            </a:r>
            <a:endParaRPr sz="3400">
              <a:solidFill>
                <a:srgbClr val="FFFFFF"/>
              </a:solidFill>
            </a:endParaRPr>
          </a:p>
        </p:txBody>
      </p:sp>
      <p:sp>
        <p:nvSpPr>
          <p:cNvPr id="1304" name="Google Shape;1304;gb965c7571a_3_439"/>
          <p:cNvSpPr/>
          <p:nvPr/>
        </p:nvSpPr>
        <p:spPr>
          <a:xfrm>
            <a:off x="1297974" y="4170101"/>
            <a:ext cx="801900" cy="814500"/>
          </a:xfrm>
          <a:prstGeom prst="ellipse">
            <a:avLst/>
          </a:prstGeom>
          <a:no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sp>
        <p:nvSpPr>
          <p:cNvPr id="1305" name="Google Shape;1305;gb965c7571a_3_439"/>
          <p:cNvSpPr txBox="1"/>
          <p:nvPr/>
        </p:nvSpPr>
        <p:spPr>
          <a:xfrm>
            <a:off x="976625" y="3639976"/>
            <a:ext cx="1584900" cy="7314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Leadership &amp;</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Support</a:t>
            </a:r>
            <a:endParaRPr sz="1100" b="0" i="0" u="none" strike="noStrike" cap="none">
              <a:solidFill>
                <a:schemeClr val="dk1"/>
              </a:solidFill>
              <a:latin typeface="Avenir"/>
              <a:ea typeface="Avenir"/>
              <a:cs typeface="Avenir"/>
              <a:sym typeface="Avenir"/>
            </a:endParaRPr>
          </a:p>
        </p:txBody>
      </p:sp>
      <p:pic>
        <p:nvPicPr>
          <p:cNvPr id="1306" name="Google Shape;1306;gb965c7571a_3_439"/>
          <p:cNvPicPr preferRelativeResize="0"/>
          <p:nvPr/>
        </p:nvPicPr>
        <p:blipFill rotWithShape="1">
          <a:blip r:embed="rId4">
            <a:alphaModFix/>
          </a:blip>
          <a:srcRect/>
          <a:stretch/>
        </p:blipFill>
        <p:spPr>
          <a:xfrm>
            <a:off x="1337272" y="4194154"/>
            <a:ext cx="720977" cy="731290"/>
          </a:xfrm>
          <a:prstGeom prst="rect">
            <a:avLst/>
          </a:prstGeom>
          <a:noFill/>
          <a:ln>
            <a:noFill/>
          </a:ln>
        </p:spPr>
      </p:pic>
      <p:sp>
        <p:nvSpPr>
          <p:cNvPr id="1307" name="Google Shape;1307;gb965c7571a_3_439"/>
          <p:cNvSpPr/>
          <p:nvPr/>
        </p:nvSpPr>
        <p:spPr>
          <a:xfrm>
            <a:off x="1520520" y="4183977"/>
            <a:ext cx="801900" cy="814500"/>
          </a:xfrm>
          <a:prstGeom prst="ellipse">
            <a:avLst/>
          </a:prstGeom>
          <a:no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sp>
        <p:nvSpPr>
          <p:cNvPr id="1308" name="Google Shape;1308;gb965c7571a_3_439"/>
          <p:cNvSpPr/>
          <p:nvPr/>
        </p:nvSpPr>
        <p:spPr>
          <a:xfrm>
            <a:off x="1255318" y="5078474"/>
            <a:ext cx="1039500" cy="1215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Avenir"/>
                <a:ea typeface="Avenir"/>
                <a:cs typeface="Avenir"/>
                <a:sym typeface="Avenir"/>
              </a:rPr>
              <a:t>We insure the neutral ecosystem. Collaborate and form strategic relationships across key stakeholders.</a:t>
            </a:r>
            <a:endParaRPr sz="900" b="0" i="0" u="none" strike="noStrike" cap="none">
              <a:solidFill>
                <a:srgbClr val="000000"/>
              </a:solidFill>
              <a:latin typeface="Arial"/>
              <a:ea typeface="Arial"/>
              <a:cs typeface="Arial"/>
              <a:sym typeface="Arial"/>
            </a:endParaRPr>
          </a:p>
        </p:txBody>
      </p:sp>
      <p:grpSp>
        <p:nvGrpSpPr>
          <p:cNvPr id="1309" name="Google Shape;1309;gb965c7571a_3_439"/>
          <p:cNvGrpSpPr/>
          <p:nvPr/>
        </p:nvGrpSpPr>
        <p:grpSpPr>
          <a:xfrm>
            <a:off x="2099874" y="3323025"/>
            <a:ext cx="1416461" cy="3131329"/>
            <a:chOff x="1759425" y="1722719"/>
            <a:chExt cx="2146152" cy="4677115"/>
          </a:xfrm>
        </p:grpSpPr>
        <p:sp>
          <p:nvSpPr>
            <p:cNvPr id="1310" name="Google Shape;1310;gb965c7571a_3_439"/>
            <p:cNvSpPr/>
            <p:nvPr/>
          </p:nvSpPr>
          <p:spPr>
            <a:xfrm>
              <a:off x="2341735" y="2988214"/>
              <a:ext cx="1218300" cy="1218300"/>
            </a:xfrm>
            <a:prstGeom prst="ellipse">
              <a:avLst/>
            </a:prstGeom>
            <a:no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cxnSp>
          <p:nvCxnSpPr>
            <p:cNvPr id="1311" name="Google Shape;1311;gb965c7571a_3_439"/>
            <p:cNvCxnSpPr>
              <a:stCxn id="1304" idx="6"/>
              <a:endCxn id="1310" idx="2"/>
            </p:cNvCxnSpPr>
            <p:nvPr/>
          </p:nvCxnSpPr>
          <p:spPr>
            <a:xfrm>
              <a:off x="1759425" y="3596246"/>
              <a:ext cx="582300" cy="1200"/>
            </a:xfrm>
            <a:prstGeom prst="straightConnector1">
              <a:avLst/>
            </a:prstGeom>
            <a:noFill/>
            <a:ln w="25400" cap="flat" cmpd="sng">
              <a:solidFill>
                <a:srgbClr val="0070C0"/>
              </a:solidFill>
              <a:prstDash val="solid"/>
              <a:miter lim="800000"/>
              <a:headEnd type="none" w="sm" len="sm"/>
              <a:tailEnd type="none" w="sm" len="sm"/>
            </a:ln>
          </p:spPr>
        </p:cxnSp>
        <p:sp>
          <p:nvSpPr>
            <p:cNvPr id="1312" name="Google Shape;1312;gb965c7571a_3_439"/>
            <p:cNvSpPr txBox="1"/>
            <p:nvPr/>
          </p:nvSpPr>
          <p:spPr>
            <a:xfrm>
              <a:off x="2032077" y="1722719"/>
              <a:ext cx="1873500" cy="9723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000000"/>
                </a:buClr>
                <a:buSzPts val="2000"/>
                <a:buFont typeface="Arial"/>
                <a:buNone/>
              </a:pPr>
              <a:endParaRPr sz="2000" b="0"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Marketing</a:t>
              </a:r>
              <a:endParaRPr sz="1100" b="0"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&amp; PR</a:t>
              </a:r>
              <a:endParaRPr sz="1100" b="0" i="0" u="none" strike="noStrike" cap="none">
                <a:solidFill>
                  <a:schemeClr val="dk1"/>
                </a:solidFill>
                <a:latin typeface="Avenir"/>
                <a:ea typeface="Avenir"/>
                <a:cs typeface="Avenir"/>
                <a:sym typeface="Avenir"/>
              </a:endParaRPr>
            </a:p>
            <a:p>
              <a:pPr marL="0" marR="0" lvl="0" indent="0" algn="ctr" rtl="0">
                <a:lnSpc>
                  <a:spcPct val="100000"/>
                </a:lnSpc>
                <a:spcBef>
                  <a:spcPts val="2267"/>
                </a:spcBef>
                <a:spcAft>
                  <a:spcPts val="0"/>
                </a:spcAft>
                <a:buClr>
                  <a:srgbClr val="000000"/>
                </a:buClr>
                <a:buSzPts val="2000"/>
                <a:buFont typeface="Arial"/>
                <a:buNone/>
              </a:pPr>
              <a:endParaRPr sz="2000" b="0" i="0" u="none" strike="noStrike" cap="none">
                <a:solidFill>
                  <a:schemeClr val="dk1"/>
                </a:solidFill>
                <a:latin typeface="Open Sans"/>
                <a:ea typeface="Open Sans"/>
                <a:cs typeface="Open Sans"/>
                <a:sym typeface="Open Sans"/>
              </a:endParaRPr>
            </a:p>
          </p:txBody>
        </p:sp>
        <p:pic>
          <p:nvPicPr>
            <p:cNvPr id="1313" name="Google Shape;1313;gb965c7571a_3_439"/>
            <p:cNvPicPr preferRelativeResize="0"/>
            <p:nvPr/>
          </p:nvPicPr>
          <p:blipFill rotWithShape="1">
            <a:blip r:embed="rId5">
              <a:alphaModFix/>
            </a:blip>
            <a:srcRect/>
            <a:stretch/>
          </p:blipFill>
          <p:spPr>
            <a:xfrm>
              <a:off x="2390190" y="2827490"/>
              <a:ext cx="1091127" cy="1091127"/>
            </a:xfrm>
            <a:prstGeom prst="rect">
              <a:avLst/>
            </a:prstGeom>
            <a:noFill/>
            <a:ln>
              <a:noFill/>
            </a:ln>
          </p:spPr>
        </p:pic>
        <p:sp>
          <p:nvSpPr>
            <p:cNvPr id="1314" name="Google Shape;1314;gb965c7571a_3_439"/>
            <p:cNvSpPr/>
            <p:nvPr/>
          </p:nvSpPr>
          <p:spPr>
            <a:xfrm>
              <a:off x="2083165" y="4368534"/>
              <a:ext cx="1679100" cy="2031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Avenir"/>
                  <a:ea typeface="Avenir"/>
                  <a:cs typeface="Avenir"/>
                  <a:sym typeface="Avenir"/>
                </a:rPr>
                <a:t>Promote your innovations and share definitive action to ALL stakeholders. Gain leading-edge insights, driving faster/better ME&amp;O.</a:t>
              </a:r>
              <a:endParaRPr sz="900" b="0" i="0" u="none" strike="noStrike" cap="none">
                <a:solidFill>
                  <a:srgbClr val="000000"/>
                </a:solidFill>
                <a:latin typeface="Arial"/>
                <a:ea typeface="Arial"/>
                <a:cs typeface="Arial"/>
                <a:sym typeface="Arial"/>
              </a:endParaRPr>
            </a:p>
          </p:txBody>
        </p:sp>
      </p:grpSp>
      <p:grpSp>
        <p:nvGrpSpPr>
          <p:cNvPr id="1315" name="Google Shape;1315;gb965c7571a_3_439"/>
          <p:cNvGrpSpPr/>
          <p:nvPr/>
        </p:nvGrpSpPr>
        <p:grpSpPr>
          <a:xfrm>
            <a:off x="3288277" y="3680200"/>
            <a:ext cx="1329509" cy="2902692"/>
            <a:chOff x="3560034" y="2256214"/>
            <a:chExt cx="2014407" cy="4335611"/>
          </a:xfrm>
        </p:grpSpPr>
        <p:sp>
          <p:nvSpPr>
            <p:cNvPr id="1316" name="Google Shape;1316;gb965c7571a_3_439"/>
            <p:cNvSpPr/>
            <p:nvPr/>
          </p:nvSpPr>
          <p:spPr>
            <a:xfrm>
              <a:off x="4023591" y="2988214"/>
              <a:ext cx="1218300" cy="1218300"/>
            </a:xfrm>
            <a:prstGeom prst="ellipse">
              <a:avLst/>
            </a:prstGeom>
            <a:no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cxnSp>
          <p:nvCxnSpPr>
            <p:cNvPr id="1317" name="Google Shape;1317;gb965c7571a_3_439"/>
            <p:cNvCxnSpPr>
              <a:stCxn id="1310" idx="6"/>
              <a:endCxn id="1316" idx="2"/>
            </p:cNvCxnSpPr>
            <p:nvPr/>
          </p:nvCxnSpPr>
          <p:spPr>
            <a:xfrm>
              <a:off x="3560034" y="3597364"/>
              <a:ext cx="463500" cy="0"/>
            </a:xfrm>
            <a:prstGeom prst="straightConnector1">
              <a:avLst/>
            </a:prstGeom>
            <a:noFill/>
            <a:ln w="25400" cap="flat" cmpd="sng">
              <a:solidFill>
                <a:srgbClr val="0070C0"/>
              </a:solidFill>
              <a:prstDash val="solid"/>
              <a:miter lim="800000"/>
              <a:headEnd type="none" w="sm" len="sm"/>
              <a:tailEnd type="none" w="sm" len="sm"/>
            </a:ln>
          </p:spPr>
        </p:cxnSp>
        <p:sp>
          <p:nvSpPr>
            <p:cNvPr id="1318" name="Google Shape;1318;gb965c7571a_3_439"/>
            <p:cNvSpPr txBox="1"/>
            <p:nvPr/>
          </p:nvSpPr>
          <p:spPr>
            <a:xfrm>
              <a:off x="3700941" y="2256214"/>
              <a:ext cx="1873500" cy="972300"/>
            </a:xfrm>
            <a:prstGeom prst="rect">
              <a:avLst/>
            </a:prstGeom>
            <a:noFill/>
            <a:ln>
              <a:noFill/>
            </a:ln>
          </p:spPr>
          <p:txBody>
            <a:bodyPr spcFirstLastPara="1" wrap="square" lIns="91425" tIns="45700" rIns="91425" bIns="3960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Training &amp; Talent </a:t>
              </a:r>
              <a:endParaRPr sz="1100" b="0" i="0" u="none" strike="noStrike" cap="none">
                <a:solidFill>
                  <a:schemeClr val="dk1"/>
                </a:solidFill>
                <a:latin typeface="Avenir"/>
                <a:ea typeface="Avenir"/>
                <a:cs typeface="Avenir"/>
                <a:sym typeface="Avenir"/>
              </a:endParaRPr>
            </a:p>
          </p:txBody>
        </p:sp>
        <p:pic>
          <p:nvPicPr>
            <p:cNvPr id="1319" name="Google Shape;1319;gb965c7571a_3_439"/>
            <p:cNvPicPr preferRelativeResize="0"/>
            <p:nvPr/>
          </p:nvPicPr>
          <p:blipFill rotWithShape="1">
            <a:blip r:embed="rId6">
              <a:alphaModFix/>
            </a:blip>
            <a:srcRect/>
            <a:stretch/>
          </p:blipFill>
          <p:spPr>
            <a:xfrm>
              <a:off x="4202287" y="3100645"/>
              <a:ext cx="899011" cy="899011"/>
            </a:xfrm>
            <a:prstGeom prst="rect">
              <a:avLst/>
            </a:prstGeom>
            <a:noFill/>
            <a:ln>
              <a:noFill/>
            </a:ln>
          </p:spPr>
        </p:pic>
        <p:sp>
          <p:nvSpPr>
            <p:cNvPr id="1320" name="Google Shape;1320;gb965c7571a_3_439"/>
            <p:cNvSpPr/>
            <p:nvPr/>
          </p:nvSpPr>
          <p:spPr>
            <a:xfrm>
              <a:off x="3765100" y="4345125"/>
              <a:ext cx="1737600" cy="22467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Avenir"/>
                  <a:ea typeface="Avenir"/>
                  <a:cs typeface="Avenir"/>
                  <a:sym typeface="Avenir"/>
                </a:rPr>
                <a:t>Access to top talent and training. Expand your resources cost effectively. Develop deeper understanding of specialized subject matter.  </a:t>
              </a:r>
              <a:endParaRPr sz="900" b="0" i="0" u="none" strike="noStrike" cap="none">
                <a:solidFill>
                  <a:srgbClr val="000000"/>
                </a:solidFill>
                <a:latin typeface="Arial"/>
                <a:ea typeface="Arial"/>
                <a:cs typeface="Arial"/>
                <a:sym typeface="Arial"/>
              </a:endParaRPr>
            </a:p>
          </p:txBody>
        </p:sp>
      </p:grpSp>
      <p:grpSp>
        <p:nvGrpSpPr>
          <p:cNvPr id="1321" name="Google Shape;1321;gb965c7571a_3_439"/>
          <p:cNvGrpSpPr/>
          <p:nvPr/>
        </p:nvGrpSpPr>
        <p:grpSpPr>
          <a:xfrm>
            <a:off x="4398303" y="3676456"/>
            <a:ext cx="1354722" cy="2633028"/>
            <a:chOff x="5232366" y="2250622"/>
            <a:chExt cx="2052609" cy="3932828"/>
          </a:xfrm>
        </p:grpSpPr>
        <p:sp>
          <p:nvSpPr>
            <p:cNvPr id="1322" name="Google Shape;1322;gb965c7571a_3_439"/>
            <p:cNvSpPr/>
            <p:nvPr/>
          </p:nvSpPr>
          <p:spPr>
            <a:xfrm>
              <a:off x="5705447" y="2988214"/>
              <a:ext cx="1218300" cy="1218300"/>
            </a:xfrm>
            <a:prstGeom prst="ellipse">
              <a:avLst/>
            </a:prstGeom>
            <a:no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cxnSp>
          <p:nvCxnSpPr>
            <p:cNvPr id="1323" name="Google Shape;1323;gb965c7571a_3_439"/>
            <p:cNvCxnSpPr>
              <a:stCxn id="1316" idx="6"/>
              <a:endCxn id="1322" idx="2"/>
            </p:cNvCxnSpPr>
            <p:nvPr/>
          </p:nvCxnSpPr>
          <p:spPr>
            <a:xfrm>
              <a:off x="5232366" y="3597363"/>
              <a:ext cx="473100" cy="0"/>
            </a:xfrm>
            <a:prstGeom prst="straightConnector1">
              <a:avLst/>
            </a:prstGeom>
            <a:noFill/>
            <a:ln w="25400" cap="flat" cmpd="sng">
              <a:solidFill>
                <a:srgbClr val="0070C0"/>
              </a:solidFill>
              <a:prstDash val="solid"/>
              <a:miter lim="800000"/>
              <a:headEnd type="none" w="sm" len="sm"/>
              <a:tailEnd type="none" w="sm" len="sm"/>
            </a:ln>
          </p:spPr>
        </p:cxnSp>
        <p:sp>
          <p:nvSpPr>
            <p:cNvPr id="1324" name="Google Shape;1324;gb965c7571a_3_439"/>
            <p:cNvSpPr txBox="1"/>
            <p:nvPr/>
          </p:nvSpPr>
          <p:spPr>
            <a:xfrm>
              <a:off x="5412057" y="2250622"/>
              <a:ext cx="1749300" cy="1218300"/>
            </a:xfrm>
            <a:prstGeom prst="rect">
              <a:avLst/>
            </a:prstGeom>
            <a:noFill/>
            <a:ln>
              <a:noFill/>
            </a:ln>
          </p:spPr>
          <p:txBody>
            <a:bodyPr spcFirstLastPara="1" wrap="square" lIns="91425" tIns="45700" rIns="91425" bIns="396000" anchor="t"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Security</a:t>
              </a:r>
              <a:endParaRPr sz="1100" b="0" i="0" u="none" strike="noStrike" cap="none">
                <a:solidFill>
                  <a:schemeClr val="dk1"/>
                </a:solidFill>
                <a:latin typeface="Avenir"/>
                <a:ea typeface="Avenir"/>
                <a:cs typeface="Avenir"/>
                <a:sym typeface="Avenir"/>
              </a:endParaRPr>
            </a:p>
          </p:txBody>
        </p:sp>
        <p:pic>
          <p:nvPicPr>
            <p:cNvPr id="1325" name="Google Shape;1325;gb965c7571a_3_439"/>
            <p:cNvPicPr preferRelativeResize="0"/>
            <p:nvPr/>
          </p:nvPicPr>
          <p:blipFill rotWithShape="1">
            <a:blip r:embed="rId7">
              <a:alphaModFix/>
            </a:blip>
            <a:srcRect/>
            <a:stretch/>
          </p:blipFill>
          <p:spPr>
            <a:xfrm>
              <a:off x="5939896" y="3195497"/>
              <a:ext cx="747393" cy="747393"/>
            </a:xfrm>
            <a:prstGeom prst="rect">
              <a:avLst/>
            </a:prstGeom>
            <a:noFill/>
            <a:ln>
              <a:noFill/>
            </a:ln>
          </p:spPr>
        </p:pic>
        <p:sp>
          <p:nvSpPr>
            <p:cNvPr id="1326" name="Google Shape;1326;gb965c7571a_3_439"/>
            <p:cNvSpPr/>
            <p:nvPr/>
          </p:nvSpPr>
          <p:spPr>
            <a:xfrm>
              <a:off x="5458575" y="4367550"/>
              <a:ext cx="1826400" cy="18159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Avenir"/>
                  <a:ea typeface="Avenir"/>
                  <a:cs typeface="Avenir"/>
                  <a:sym typeface="Avenir"/>
                </a:rPr>
                <a:t>Global strength testing; beyond what any one in-house team can do. Surface and drive enhanced cyber security doctrine through insights. </a:t>
              </a:r>
              <a:endParaRPr sz="900" b="0" i="0" u="none" strike="noStrike" cap="none">
                <a:solidFill>
                  <a:srgbClr val="000000"/>
                </a:solidFill>
                <a:latin typeface="Arial"/>
                <a:ea typeface="Arial"/>
                <a:cs typeface="Arial"/>
                <a:sym typeface="Arial"/>
              </a:endParaRPr>
            </a:p>
          </p:txBody>
        </p:sp>
      </p:grpSp>
      <p:grpSp>
        <p:nvGrpSpPr>
          <p:cNvPr id="1327" name="Google Shape;1327;gb965c7571a_3_439"/>
          <p:cNvGrpSpPr/>
          <p:nvPr/>
        </p:nvGrpSpPr>
        <p:grpSpPr>
          <a:xfrm>
            <a:off x="5514614" y="3895891"/>
            <a:ext cx="1316908" cy="2123533"/>
            <a:chOff x="6933278" y="2578381"/>
            <a:chExt cx="1995315" cy="3171819"/>
          </a:xfrm>
        </p:grpSpPr>
        <p:sp>
          <p:nvSpPr>
            <p:cNvPr id="1328" name="Google Shape;1328;gb965c7571a_3_439"/>
            <p:cNvSpPr txBox="1"/>
            <p:nvPr/>
          </p:nvSpPr>
          <p:spPr>
            <a:xfrm>
              <a:off x="7055092" y="2578381"/>
              <a:ext cx="1873500" cy="764100"/>
            </a:xfrm>
            <a:prstGeom prst="rect">
              <a:avLst/>
            </a:prstGeom>
            <a:noFill/>
            <a:ln>
              <a:noFill/>
            </a:ln>
          </p:spPr>
          <p:txBody>
            <a:bodyPr spcFirstLastPara="1" wrap="square" lIns="91425" tIns="45700" rIns="91425" bIns="396000" anchor="b"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Badging &amp; Certification</a:t>
              </a:r>
              <a:endParaRPr sz="1100" b="0" i="0" u="none" strike="noStrike" cap="none">
                <a:solidFill>
                  <a:schemeClr val="dk1"/>
                </a:solidFill>
                <a:latin typeface="Avenir"/>
                <a:ea typeface="Avenir"/>
                <a:cs typeface="Avenir"/>
                <a:sym typeface="Avenir"/>
              </a:endParaRPr>
            </a:p>
          </p:txBody>
        </p:sp>
        <p:sp>
          <p:nvSpPr>
            <p:cNvPr id="1329" name="Google Shape;1329;gb965c7571a_3_439"/>
            <p:cNvSpPr/>
            <p:nvPr/>
          </p:nvSpPr>
          <p:spPr>
            <a:xfrm>
              <a:off x="7387303" y="2988214"/>
              <a:ext cx="1218300" cy="1218300"/>
            </a:xfrm>
            <a:prstGeom prst="ellipse">
              <a:avLst/>
            </a:prstGeom>
            <a:no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cxnSp>
          <p:nvCxnSpPr>
            <p:cNvPr id="1330" name="Google Shape;1330;gb965c7571a_3_439"/>
            <p:cNvCxnSpPr>
              <a:stCxn id="1322" idx="6"/>
              <a:endCxn id="1329" idx="2"/>
            </p:cNvCxnSpPr>
            <p:nvPr/>
          </p:nvCxnSpPr>
          <p:spPr>
            <a:xfrm>
              <a:off x="6933278" y="3597364"/>
              <a:ext cx="453900" cy="0"/>
            </a:xfrm>
            <a:prstGeom prst="straightConnector1">
              <a:avLst/>
            </a:prstGeom>
            <a:noFill/>
            <a:ln w="25400" cap="flat" cmpd="sng">
              <a:solidFill>
                <a:srgbClr val="0070C0"/>
              </a:solidFill>
              <a:prstDash val="solid"/>
              <a:miter lim="800000"/>
              <a:headEnd type="none" w="sm" len="sm"/>
              <a:tailEnd type="none" w="sm" len="sm"/>
            </a:ln>
          </p:spPr>
        </p:cxnSp>
        <p:pic>
          <p:nvPicPr>
            <p:cNvPr id="1331" name="Google Shape;1331;gb965c7571a_3_439"/>
            <p:cNvPicPr preferRelativeResize="0"/>
            <p:nvPr/>
          </p:nvPicPr>
          <p:blipFill rotWithShape="1">
            <a:blip r:embed="rId8">
              <a:alphaModFix/>
            </a:blip>
            <a:srcRect/>
            <a:stretch/>
          </p:blipFill>
          <p:spPr>
            <a:xfrm>
              <a:off x="7507778" y="3082687"/>
              <a:ext cx="998443" cy="998443"/>
            </a:xfrm>
            <a:prstGeom prst="rect">
              <a:avLst/>
            </a:prstGeom>
            <a:noFill/>
            <a:ln>
              <a:noFill/>
            </a:ln>
          </p:spPr>
        </p:pic>
        <p:sp>
          <p:nvSpPr>
            <p:cNvPr id="1332" name="Google Shape;1332;gb965c7571a_3_439"/>
            <p:cNvSpPr/>
            <p:nvPr/>
          </p:nvSpPr>
          <p:spPr>
            <a:xfrm>
              <a:off x="7224769" y="4365100"/>
              <a:ext cx="1610400" cy="13851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Avenir"/>
                  <a:ea typeface="Avenir"/>
                  <a:cs typeface="Avenir"/>
                  <a:sym typeface="Avenir"/>
                </a:rPr>
                <a:t>Elevate the skills of your team and keep them engaged with emerging breakthroughs.</a:t>
              </a:r>
              <a:endParaRPr sz="900" b="0" i="0" u="none" strike="noStrike" cap="none">
                <a:solidFill>
                  <a:srgbClr val="000000"/>
                </a:solidFill>
                <a:latin typeface="Arial"/>
                <a:ea typeface="Arial"/>
                <a:cs typeface="Arial"/>
                <a:sym typeface="Arial"/>
              </a:endParaRPr>
            </a:p>
          </p:txBody>
        </p:sp>
      </p:grpSp>
      <p:grpSp>
        <p:nvGrpSpPr>
          <p:cNvPr id="1333" name="Google Shape;1333;gb965c7571a_3_439"/>
          <p:cNvGrpSpPr/>
          <p:nvPr/>
        </p:nvGrpSpPr>
        <p:grpSpPr>
          <a:xfrm>
            <a:off x="6618349" y="3582779"/>
            <a:ext cx="1326162" cy="2001152"/>
            <a:chOff x="8605597" y="2110701"/>
            <a:chExt cx="2009336" cy="2989024"/>
          </a:xfrm>
        </p:grpSpPr>
        <p:cxnSp>
          <p:nvCxnSpPr>
            <p:cNvPr id="1334" name="Google Shape;1334;gb965c7571a_3_439"/>
            <p:cNvCxnSpPr>
              <a:stCxn id="1329" idx="6"/>
              <a:endCxn id="1335" idx="2"/>
            </p:cNvCxnSpPr>
            <p:nvPr/>
          </p:nvCxnSpPr>
          <p:spPr>
            <a:xfrm>
              <a:off x="8605597" y="3597365"/>
              <a:ext cx="463500" cy="0"/>
            </a:xfrm>
            <a:prstGeom prst="straightConnector1">
              <a:avLst/>
            </a:prstGeom>
            <a:noFill/>
            <a:ln w="25400" cap="flat" cmpd="sng">
              <a:solidFill>
                <a:srgbClr val="0070C0"/>
              </a:solidFill>
              <a:prstDash val="solid"/>
              <a:miter lim="800000"/>
              <a:headEnd type="none" w="sm" len="sm"/>
              <a:tailEnd type="none" w="sm" len="sm"/>
            </a:ln>
          </p:spPr>
        </p:cxnSp>
        <p:grpSp>
          <p:nvGrpSpPr>
            <p:cNvPr id="1336" name="Google Shape;1336;gb965c7571a_3_439"/>
            <p:cNvGrpSpPr/>
            <p:nvPr/>
          </p:nvGrpSpPr>
          <p:grpSpPr>
            <a:xfrm>
              <a:off x="8741433" y="2110701"/>
              <a:ext cx="1873500" cy="2989024"/>
              <a:chOff x="8741433" y="2110701"/>
              <a:chExt cx="1873500" cy="2989024"/>
            </a:xfrm>
          </p:grpSpPr>
          <p:sp>
            <p:nvSpPr>
              <p:cNvPr id="1335" name="Google Shape;1335;gb965c7571a_3_439"/>
              <p:cNvSpPr/>
              <p:nvPr/>
            </p:nvSpPr>
            <p:spPr>
              <a:xfrm>
                <a:off x="9069159" y="2988214"/>
                <a:ext cx="1218300" cy="1218300"/>
              </a:xfrm>
              <a:prstGeom prst="ellipse">
                <a:avLst/>
              </a:prstGeom>
              <a:no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sp>
            <p:nvSpPr>
              <p:cNvPr id="1337" name="Google Shape;1337;gb965c7571a_3_439"/>
              <p:cNvSpPr txBox="1"/>
              <p:nvPr/>
            </p:nvSpPr>
            <p:spPr>
              <a:xfrm>
                <a:off x="8741433" y="2110701"/>
                <a:ext cx="1873500" cy="1092300"/>
              </a:xfrm>
              <a:prstGeom prst="rect">
                <a:avLst/>
              </a:prstGeom>
              <a:noFill/>
              <a:ln>
                <a:noFill/>
              </a:ln>
            </p:spPr>
            <p:txBody>
              <a:bodyPr spcFirstLastPara="1" wrap="square" lIns="91425" tIns="45700" rIns="91425" bIns="396000" anchor="b" anchorCtr="0">
                <a:noAutofit/>
              </a:bodyPr>
              <a:lstStyle/>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IP Legal Support</a:t>
                </a:r>
                <a:endParaRPr sz="1100" b="0" i="0" u="none" strike="noStrike" cap="none">
                  <a:solidFill>
                    <a:schemeClr val="dk1"/>
                  </a:solidFill>
                  <a:latin typeface="Avenir"/>
                  <a:ea typeface="Avenir"/>
                  <a:cs typeface="Avenir"/>
                  <a:sym typeface="Avenir"/>
                </a:endParaRPr>
              </a:p>
            </p:txBody>
          </p:sp>
          <p:pic>
            <p:nvPicPr>
              <p:cNvPr id="1338" name="Google Shape;1338;gb965c7571a_3_439"/>
              <p:cNvPicPr preferRelativeResize="0"/>
              <p:nvPr/>
            </p:nvPicPr>
            <p:blipFill rotWithShape="1">
              <a:blip r:embed="rId9">
                <a:alphaModFix/>
              </a:blip>
              <a:srcRect/>
              <a:stretch/>
            </p:blipFill>
            <p:spPr>
              <a:xfrm>
                <a:off x="9282497" y="3197471"/>
                <a:ext cx="799883" cy="799883"/>
              </a:xfrm>
              <a:prstGeom prst="rect">
                <a:avLst/>
              </a:prstGeom>
              <a:noFill/>
              <a:ln>
                <a:noFill/>
              </a:ln>
            </p:spPr>
          </p:pic>
          <p:sp>
            <p:nvSpPr>
              <p:cNvPr id="1339" name="Google Shape;1339;gb965c7571a_3_439"/>
              <p:cNvSpPr/>
              <p:nvPr/>
            </p:nvSpPr>
            <p:spPr>
              <a:xfrm>
                <a:off x="8856475" y="4361125"/>
                <a:ext cx="1450200" cy="7386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Avenir"/>
                    <a:ea typeface="Avenir"/>
                    <a:cs typeface="Avenir"/>
                    <a:sym typeface="Avenir"/>
                  </a:rPr>
                  <a:t>Removes IP ownership issues and costs. </a:t>
                </a:r>
                <a:endParaRPr sz="900" b="0" i="0" u="none" strike="noStrike" cap="none">
                  <a:solidFill>
                    <a:srgbClr val="000000"/>
                  </a:solidFill>
                  <a:latin typeface="Arial"/>
                  <a:ea typeface="Arial"/>
                  <a:cs typeface="Arial"/>
                  <a:sym typeface="Arial"/>
                </a:endParaRPr>
              </a:p>
            </p:txBody>
          </p:sp>
        </p:grpSp>
      </p:grpSp>
      <p:grpSp>
        <p:nvGrpSpPr>
          <p:cNvPr id="1340" name="Google Shape;1340;gb965c7571a_3_439"/>
          <p:cNvGrpSpPr/>
          <p:nvPr/>
        </p:nvGrpSpPr>
        <p:grpSpPr>
          <a:xfrm>
            <a:off x="7728379" y="3670102"/>
            <a:ext cx="1342878" cy="2768579"/>
            <a:chOff x="10287467" y="2241132"/>
            <a:chExt cx="2034663" cy="4135293"/>
          </a:xfrm>
        </p:grpSpPr>
        <p:grpSp>
          <p:nvGrpSpPr>
            <p:cNvPr id="1341" name="Google Shape;1341;gb965c7571a_3_439"/>
            <p:cNvGrpSpPr/>
            <p:nvPr/>
          </p:nvGrpSpPr>
          <p:grpSpPr>
            <a:xfrm>
              <a:off x="10287467" y="2241132"/>
              <a:ext cx="2034663" cy="4135293"/>
              <a:chOff x="10505235" y="2257125"/>
              <a:chExt cx="2034663" cy="4135293"/>
            </a:xfrm>
          </p:grpSpPr>
          <p:cxnSp>
            <p:nvCxnSpPr>
              <p:cNvPr id="1342" name="Google Shape;1342;gb965c7571a_3_439"/>
              <p:cNvCxnSpPr>
                <a:stCxn id="1335" idx="6"/>
              </p:cNvCxnSpPr>
              <p:nvPr/>
            </p:nvCxnSpPr>
            <p:spPr>
              <a:xfrm rot="10800000" flipH="1">
                <a:off x="10505235" y="3611558"/>
                <a:ext cx="444000" cy="1800"/>
              </a:xfrm>
              <a:prstGeom prst="straightConnector1">
                <a:avLst/>
              </a:prstGeom>
              <a:noFill/>
              <a:ln w="25400" cap="flat" cmpd="sng">
                <a:solidFill>
                  <a:srgbClr val="0070C0"/>
                </a:solidFill>
                <a:prstDash val="solid"/>
                <a:miter lim="800000"/>
                <a:headEnd type="none" w="sm" len="sm"/>
                <a:tailEnd type="none" w="sm" len="sm"/>
              </a:ln>
            </p:spPr>
          </p:cxnSp>
          <p:grpSp>
            <p:nvGrpSpPr>
              <p:cNvPr id="1343" name="Google Shape;1343;gb965c7571a_3_439"/>
              <p:cNvGrpSpPr/>
              <p:nvPr/>
            </p:nvGrpSpPr>
            <p:grpSpPr>
              <a:xfrm>
                <a:off x="10666398" y="2257125"/>
                <a:ext cx="1873500" cy="4135293"/>
                <a:chOff x="10666398" y="2257125"/>
                <a:chExt cx="1873500" cy="4135293"/>
              </a:xfrm>
            </p:grpSpPr>
            <p:sp>
              <p:nvSpPr>
                <p:cNvPr id="1344" name="Google Shape;1344;gb965c7571a_3_439"/>
                <p:cNvSpPr txBox="1"/>
                <p:nvPr/>
              </p:nvSpPr>
              <p:spPr>
                <a:xfrm>
                  <a:off x="10666398" y="2257125"/>
                  <a:ext cx="1873500" cy="1092300"/>
                </a:xfrm>
                <a:prstGeom prst="rect">
                  <a:avLst/>
                </a:prstGeom>
                <a:noFill/>
                <a:ln>
                  <a:noFill/>
                </a:ln>
              </p:spPr>
              <p:txBody>
                <a:bodyPr spcFirstLastPara="1" wrap="square" lIns="91425" tIns="45700" rIns="91425" bIns="396000" anchor="b" anchorCtr="0">
                  <a:noAutofit/>
                </a:bodyPr>
                <a:lstStyle/>
                <a:p>
                  <a:pPr marL="0" marR="0" lvl="0" indent="0" algn="ctr" rtl="0">
                    <a:lnSpc>
                      <a:spcPct val="100000"/>
                    </a:lnSpc>
                    <a:spcBef>
                      <a:spcPts val="0"/>
                    </a:spcBef>
                    <a:spcAft>
                      <a:spcPts val="0"/>
                    </a:spcAft>
                    <a:buClr>
                      <a:srgbClr val="000000"/>
                    </a:buClr>
                    <a:buSzPts val="1100"/>
                    <a:buFont typeface="Arial"/>
                    <a:buNone/>
                  </a:pPr>
                  <a:endParaRPr sz="1100" b="0" i="0" u="none" strike="noStrike" cap="none">
                    <a:solidFill>
                      <a:schemeClr val="dk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Global </a:t>
                  </a:r>
                  <a:endParaRPr sz="1100" b="0" i="0" u="none" strike="noStrike" cap="none">
                    <a:solidFill>
                      <a:srgbClr val="000000"/>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1100"/>
                    <a:buFont typeface="Arial"/>
                    <a:buNone/>
                  </a:pPr>
                  <a:r>
                    <a:rPr lang="en-US" sz="1100" b="0" i="0" u="none" strike="noStrike" cap="none">
                      <a:solidFill>
                        <a:schemeClr val="dk1"/>
                      </a:solidFill>
                      <a:latin typeface="Avenir"/>
                      <a:ea typeface="Avenir"/>
                      <a:cs typeface="Avenir"/>
                      <a:sym typeface="Avenir"/>
                    </a:rPr>
                    <a:t>Events</a:t>
                  </a:r>
                  <a:endParaRPr sz="1100" b="0" i="0" u="none" strike="noStrike" cap="none">
                    <a:solidFill>
                      <a:schemeClr val="dk1"/>
                    </a:solidFill>
                    <a:latin typeface="Avenir"/>
                    <a:ea typeface="Avenir"/>
                    <a:cs typeface="Avenir"/>
                    <a:sym typeface="Avenir"/>
                  </a:endParaRPr>
                </a:p>
              </p:txBody>
            </p:sp>
            <p:sp>
              <p:nvSpPr>
                <p:cNvPr id="1345" name="Google Shape;1345;gb965c7571a_3_439"/>
                <p:cNvSpPr/>
                <p:nvPr/>
              </p:nvSpPr>
              <p:spPr>
                <a:xfrm>
                  <a:off x="10981923" y="2988214"/>
                  <a:ext cx="1218300" cy="1218300"/>
                </a:xfrm>
                <a:prstGeom prst="ellipse">
                  <a:avLst/>
                </a:prstGeom>
                <a:noFill/>
                <a:ln w="254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67"/>
                    <a:buFont typeface="Arial"/>
                    <a:buNone/>
                  </a:pPr>
                  <a:endParaRPr sz="1867" b="0" i="0" u="none" strike="noStrike" cap="none">
                    <a:solidFill>
                      <a:schemeClr val="dk1"/>
                    </a:solidFill>
                    <a:latin typeface="Calibri"/>
                    <a:ea typeface="Calibri"/>
                    <a:cs typeface="Calibri"/>
                    <a:sym typeface="Calibri"/>
                  </a:endParaRPr>
                </a:p>
              </p:txBody>
            </p:sp>
            <p:sp>
              <p:nvSpPr>
                <p:cNvPr id="1346" name="Google Shape;1346;gb965c7571a_3_439"/>
                <p:cNvSpPr/>
                <p:nvPr/>
              </p:nvSpPr>
              <p:spPr>
                <a:xfrm>
                  <a:off x="10793753" y="4361118"/>
                  <a:ext cx="1693800" cy="2031300"/>
                </a:xfrm>
                <a:prstGeom prst="rect">
                  <a:avLst/>
                </a:prstGeom>
                <a:no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900"/>
                    <a:buFont typeface="Arial"/>
                    <a:buNone/>
                  </a:pPr>
                  <a:r>
                    <a:rPr lang="en-US" sz="900" b="1" i="0" u="none" strike="noStrike" cap="none">
                      <a:solidFill>
                        <a:schemeClr val="dk1"/>
                      </a:solidFill>
                      <a:latin typeface="Avenir"/>
                      <a:ea typeface="Avenir"/>
                      <a:cs typeface="Avenir"/>
                      <a:sym typeface="Avenir"/>
                    </a:rPr>
                    <a:t>Access to global thought leaders and influencers. Seamlessly transitioned to virtual events.</a:t>
                  </a:r>
                  <a:endParaRPr sz="900" b="0" i="0" u="none" strike="noStrike" cap="none">
                    <a:solidFill>
                      <a:srgbClr val="000000"/>
                    </a:solidFill>
                    <a:latin typeface="Arial"/>
                    <a:ea typeface="Arial"/>
                    <a:cs typeface="Arial"/>
                    <a:sym typeface="Arial"/>
                  </a:endParaRPr>
                </a:p>
              </p:txBody>
            </p:sp>
          </p:grpSp>
        </p:grpSp>
        <p:pic>
          <p:nvPicPr>
            <p:cNvPr id="1347" name="Google Shape;1347;gb965c7571a_3_439"/>
            <p:cNvPicPr preferRelativeResize="0"/>
            <p:nvPr/>
          </p:nvPicPr>
          <p:blipFill rotWithShape="1">
            <a:blip r:embed="rId10">
              <a:alphaModFix/>
            </a:blip>
            <a:srcRect/>
            <a:stretch/>
          </p:blipFill>
          <p:spPr>
            <a:xfrm>
              <a:off x="10625711" y="2749296"/>
              <a:ext cx="1517303" cy="1517303"/>
            </a:xfrm>
            <a:prstGeom prst="rect">
              <a:avLst/>
            </a:prstGeom>
            <a:noFill/>
            <a:ln>
              <a:noFill/>
            </a:ln>
          </p:spPr>
        </p:pic>
      </p:grpSp>
      <p:pic>
        <p:nvPicPr>
          <p:cNvPr id="1348" name="Google Shape;1348;gb965c7571a_3_439"/>
          <p:cNvPicPr preferRelativeResize="0"/>
          <p:nvPr/>
        </p:nvPicPr>
        <p:blipFill rotWithShape="1">
          <a:blip r:embed="rId11">
            <a:alphaModFix/>
          </a:blip>
          <a:srcRect t="9"/>
          <a:stretch/>
        </p:blipFill>
        <p:spPr>
          <a:xfrm>
            <a:off x="9394900" y="2699533"/>
            <a:ext cx="2536201" cy="283242"/>
          </a:xfrm>
          <a:prstGeom prst="rect">
            <a:avLst/>
          </a:prstGeom>
          <a:noFill/>
          <a:ln>
            <a:noFill/>
          </a:ln>
        </p:spPr>
      </p:pic>
      <p:sp>
        <p:nvSpPr>
          <p:cNvPr id="1349" name="Google Shape;1349;gb965c7571a_3_439"/>
          <p:cNvSpPr txBox="1">
            <a:spLocks noGrp="1"/>
          </p:cNvSpPr>
          <p:nvPr>
            <p:ph type="title"/>
          </p:nvPr>
        </p:nvSpPr>
        <p:spPr>
          <a:xfrm>
            <a:off x="874200" y="604350"/>
            <a:ext cx="8233800" cy="1071000"/>
          </a:xfrm>
          <a:prstGeom prst="rect">
            <a:avLst/>
          </a:prstGeom>
          <a:solidFill>
            <a:srgbClr val="FFFFFF"/>
          </a:solidFill>
          <a:ln w="9525" cap="flat" cmpd="sng">
            <a:solidFill>
              <a:srgbClr val="0070C0"/>
            </a:solidFill>
            <a:prstDash val="solid"/>
            <a:round/>
            <a:headEnd type="none" w="sm" len="sm"/>
            <a:tailEnd type="none" w="sm" len="sm"/>
          </a:ln>
        </p:spPr>
        <p:txBody>
          <a:bodyPr spcFirstLastPara="1" wrap="square" lIns="0" tIns="0" rIns="0" bIns="0" anchor="ctr" anchorCtr="0">
            <a:noAutofit/>
          </a:bodyPr>
          <a:lstStyle/>
          <a:p>
            <a:pPr marL="0" lvl="0" indent="0" algn="ctr" rtl="0">
              <a:lnSpc>
                <a:spcPct val="90000"/>
              </a:lnSpc>
              <a:spcBef>
                <a:spcPts val="0"/>
              </a:spcBef>
              <a:spcAft>
                <a:spcPts val="0"/>
              </a:spcAft>
              <a:buClr>
                <a:srgbClr val="0070C0"/>
              </a:buClr>
              <a:buSzPts val="4000"/>
              <a:buFont typeface="Avenir"/>
              <a:buNone/>
            </a:pPr>
            <a:endParaRPr/>
          </a:p>
          <a:p>
            <a:pPr marL="0" lvl="0" indent="0" algn="ctr" rtl="0">
              <a:lnSpc>
                <a:spcPct val="90000"/>
              </a:lnSpc>
              <a:spcBef>
                <a:spcPts val="0"/>
              </a:spcBef>
              <a:spcAft>
                <a:spcPts val="0"/>
              </a:spcAft>
              <a:buClr>
                <a:srgbClr val="0070C0"/>
              </a:buClr>
              <a:buSzPts val="4000"/>
              <a:buFont typeface="Avenir"/>
              <a:buNone/>
            </a:pPr>
            <a:r>
              <a:rPr lang="en-US" sz="3400"/>
              <a:t>Compete on Products &amp; Services</a:t>
            </a:r>
            <a:endParaRPr sz="3400"/>
          </a:p>
          <a:p>
            <a:pPr marL="0" lvl="0" indent="0" algn="ctr" rtl="0">
              <a:lnSpc>
                <a:spcPct val="90000"/>
              </a:lnSpc>
              <a:spcBef>
                <a:spcPts val="0"/>
              </a:spcBef>
              <a:spcAft>
                <a:spcPts val="0"/>
              </a:spcAft>
              <a:buClr>
                <a:srgbClr val="0070C0"/>
              </a:buClr>
              <a:buSzPts val="4000"/>
              <a:buFont typeface="Avenir"/>
              <a:buNone/>
            </a:pPr>
            <a:endParaRPr/>
          </a:p>
        </p:txBody>
      </p:sp>
      <p:sp>
        <p:nvSpPr>
          <p:cNvPr id="1350" name="Google Shape;1350;gb965c7571a_3_439"/>
          <p:cNvSpPr txBox="1"/>
          <p:nvPr/>
        </p:nvSpPr>
        <p:spPr>
          <a:xfrm>
            <a:off x="9382200" y="697650"/>
            <a:ext cx="2536200" cy="427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FFFFFF"/>
              </a:solidFill>
              <a:latin typeface="Avenir"/>
              <a:ea typeface="Avenir"/>
              <a:cs typeface="Avenir"/>
              <a:sym typeface="Avenir"/>
            </a:endParaRPr>
          </a:p>
        </p:txBody>
      </p:sp>
      <p:sp>
        <p:nvSpPr>
          <p:cNvPr id="1351" name="Google Shape;1351;gb965c7571a_3_439"/>
          <p:cNvSpPr txBox="1"/>
          <p:nvPr/>
        </p:nvSpPr>
        <p:spPr>
          <a:xfrm>
            <a:off x="9286750" y="604350"/>
            <a:ext cx="3000000" cy="1071000"/>
          </a:xfrm>
          <a:prstGeom prst="rect">
            <a:avLst/>
          </a:prstGeom>
          <a:noFill/>
          <a:ln>
            <a:noFill/>
          </a:ln>
        </p:spPr>
        <p:txBody>
          <a:bodyPr spcFirstLastPara="1" wrap="square" lIns="91425" tIns="91425" rIns="91425" bIns="91425" anchor="ctr"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rgbClr val="FFFFFF"/>
                </a:solidFill>
                <a:latin typeface="Avenir"/>
                <a:ea typeface="Avenir"/>
                <a:cs typeface="Avenir"/>
                <a:sym typeface="Avenir"/>
              </a:rPr>
              <a:t>Marketplace</a:t>
            </a:r>
            <a:endParaRPr sz="800" b="0" i="0" u="none" strike="noStrike" cap="none">
              <a:solidFill>
                <a:srgbClr val="FFFFFF"/>
              </a:solidFill>
              <a:latin typeface="Arial"/>
              <a:ea typeface="Arial"/>
              <a:cs typeface="Arial"/>
              <a:sym typeface="Arial"/>
            </a:endParaRPr>
          </a:p>
        </p:txBody>
      </p:sp>
      <p:sp>
        <p:nvSpPr>
          <p:cNvPr id="1352" name="Google Shape;1352;gb965c7571a_3_439"/>
          <p:cNvSpPr txBox="1"/>
          <p:nvPr/>
        </p:nvSpPr>
        <p:spPr>
          <a:xfrm>
            <a:off x="9325300" y="3580349"/>
            <a:ext cx="2821200" cy="1071000"/>
          </a:xfrm>
          <a:prstGeom prst="rect">
            <a:avLst/>
          </a:prstGeom>
          <a:noFill/>
          <a:ln>
            <a:noFill/>
          </a:ln>
        </p:spPr>
        <p:txBody>
          <a:bodyPr spcFirstLastPara="1" wrap="square" lIns="91425" tIns="91425" rIns="91425" bIns="91425" anchor="t" anchorCtr="0">
            <a:noAutofit/>
          </a:bodyPr>
          <a:lstStyle/>
          <a:p>
            <a:pPr marL="0" marR="0" lvl="0" indent="0" algn="l" rtl="0">
              <a:lnSpc>
                <a:spcPct val="90000"/>
              </a:lnSpc>
              <a:spcBef>
                <a:spcPts val="0"/>
              </a:spcBef>
              <a:spcAft>
                <a:spcPts val="0"/>
              </a:spcAft>
              <a:buClr>
                <a:srgbClr val="000000"/>
              </a:buClr>
              <a:buSzPts val="2800"/>
              <a:buFont typeface="Arial"/>
              <a:buNone/>
            </a:pPr>
            <a:r>
              <a:rPr lang="en-US" sz="2800" b="0" i="0" u="none" strike="noStrike" cap="none">
                <a:solidFill>
                  <a:srgbClr val="FFFFFF"/>
                </a:solidFill>
                <a:latin typeface="Avenir"/>
                <a:ea typeface="Avenir"/>
                <a:cs typeface="Avenir"/>
                <a:sym typeface="Avenir"/>
              </a:rPr>
              <a:t>Membership Benefits</a:t>
            </a:r>
            <a:endParaRPr sz="2800" b="0" i="0" u="none" strike="noStrike" cap="none">
              <a:solidFill>
                <a:srgbClr val="FFFFFF"/>
              </a:solidFill>
              <a:latin typeface="Arial"/>
              <a:ea typeface="Arial"/>
              <a:cs typeface="Arial"/>
              <a:sym typeface="Arial"/>
            </a:endParaRPr>
          </a:p>
        </p:txBody>
      </p:sp>
      <p:cxnSp>
        <p:nvCxnSpPr>
          <p:cNvPr id="1353" name="Google Shape;1353;gb965c7571a_3_439"/>
          <p:cNvCxnSpPr/>
          <p:nvPr/>
        </p:nvCxnSpPr>
        <p:spPr>
          <a:xfrm>
            <a:off x="883625" y="1818338"/>
            <a:ext cx="11033700" cy="69900"/>
          </a:xfrm>
          <a:prstGeom prst="straightConnector1">
            <a:avLst/>
          </a:prstGeom>
          <a:noFill/>
          <a:ln w="9525" cap="flat" cmpd="sng">
            <a:solidFill>
              <a:srgbClr val="FFFFFF"/>
            </a:solidFill>
            <a:prstDash val="dot"/>
            <a:round/>
            <a:headEnd type="none" w="sm" len="sm"/>
            <a:tailEnd type="none" w="sm" len="sm"/>
          </a:ln>
        </p:spPr>
      </p:cxnSp>
      <p:sp>
        <p:nvSpPr>
          <p:cNvPr id="1354" name="Google Shape;1354;gb965c7571a_3_439"/>
          <p:cNvSpPr txBox="1"/>
          <p:nvPr/>
        </p:nvSpPr>
        <p:spPr>
          <a:xfrm rot="597876">
            <a:off x="132229" y="861752"/>
            <a:ext cx="573857" cy="42702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veat"/>
                <a:ea typeface="Caveat"/>
                <a:cs typeface="Caveat"/>
                <a:sym typeface="Caveat"/>
              </a:rPr>
              <a:t>20%</a:t>
            </a:r>
            <a:endParaRPr sz="1600" b="0" i="0" u="none" strike="noStrike" cap="none">
              <a:solidFill>
                <a:srgbClr val="FFFFFF"/>
              </a:solidFill>
              <a:latin typeface="Caveat"/>
              <a:ea typeface="Caveat"/>
              <a:cs typeface="Caveat"/>
              <a:sym typeface="Caveat"/>
            </a:endParaRPr>
          </a:p>
        </p:txBody>
      </p:sp>
      <p:sp>
        <p:nvSpPr>
          <p:cNvPr id="1355" name="Google Shape;1355;gb965c7571a_3_439"/>
          <p:cNvSpPr txBox="1"/>
          <p:nvPr/>
        </p:nvSpPr>
        <p:spPr>
          <a:xfrm rot="597876">
            <a:off x="132229" y="2920927"/>
            <a:ext cx="573857" cy="427026"/>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600"/>
              <a:buFont typeface="Arial"/>
              <a:buNone/>
            </a:pPr>
            <a:r>
              <a:rPr lang="en-US" sz="1600" b="0" i="0" u="none" strike="noStrike" cap="none">
                <a:solidFill>
                  <a:srgbClr val="FFFFFF"/>
                </a:solidFill>
                <a:latin typeface="Caveat"/>
                <a:ea typeface="Caveat"/>
                <a:cs typeface="Caveat"/>
                <a:sym typeface="Caveat"/>
              </a:rPr>
              <a:t>80%</a:t>
            </a:r>
            <a:endParaRPr sz="1600" b="0" i="0" u="none" strike="noStrike" cap="none">
              <a:solidFill>
                <a:srgbClr val="FFFFFF"/>
              </a:solidFill>
              <a:latin typeface="Caveat"/>
              <a:ea typeface="Caveat"/>
              <a:cs typeface="Caveat"/>
              <a:sym typeface="Caveat"/>
            </a:endParaRPr>
          </a:p>
        </p:txBody>
      </p:sp>
      <p:cxnSp>
        <p:nvCxnSpPr>
          <p:cNvPr id="1356" name="Google Shape;1356;gb965c7571a_3_439"/>
          <p:cNvCxnSpPr/>
          <p:nvPr/>
        </p:nvCxnSpPr>
        <p:spPr>
          <a:xfrm>
            <a:off x="709018" y="605250"/>
            <a:ext cx="4800" cy="1069200"/>
          </a:xfrm>
          <a:prstGeom prst="straightConnector1">
            <a:avLst/>
          </a:prstGeom>
          <a:noFill/>
          <a:ln w="9525" cap="flat" cmpd="sng">
            <a:solidFill>
              <a:schemeClr val="dk2"/>
            </a:solidFill>
            <a:prstDash val="solid"/>
            <a:round/>
            <a:headEnd type="diamond" w="med" len="med"/>
            <a:tailEnd type="diamond" w="med" len="med"/>
          </a:ln>
        </p:spPr>
      </p:cxnSp>
      <p:cxnSp>
        <p:nvCxnSpPr>
          <p:cNvPr id="1357" name="Google Shape;1357;gb965c7571a_3_439"/>
          <p:cNvCxnSpPr/>
          <p:nvPr/>
        </p:nvCxnSpPr>
        <p:spPr>
          <a:xfrm>
            <a:off x="713075" y="1970875"/>
            <a:ext cx="0" cy="4551000"/>
          </a:xfrm>
          <a:prstGeom prst="straightConnector1">
            <a:avLst/>
          </a:prstGeom>
          <a:noFill/>
          <a:ln w="9525" cap="flat" cmpd="sng">
            <a:solidFill>
              <a:schemeClr val="dk2"/>
            </a:solidFill>
            <a:prstDash val="solid"/>
            <a:round/>
            <a:headEnd type="diamond" w="med" len="med"/>
            <a:tailEnd type="diamond" w="med" len="med"/>
          </a:ln>
        </p:spPr>
      </p:cxn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362"/>
        <p:cNvGrpSpPr/>
        <p:nvPr/>
      </p:nvGrpSpPr>
      <p:grpSpPr>
        <a:xfrm>
          <a:off x="0" y="0"/>
          <a:ext cx="0" cy="0"/>
          <a:chOff x="0" y="0"/>
          <a:chExt cx="0" cy="0"/>
        </a:xfrm>
      </p:grpSpPr>
      <p:sp>
        <p:nvSpPr>
          <p:cNvPr id="1363" name="Google Shape;1363;gbd5c7ac68d_0_927"/>
          <p:cNvSpPr txBox="1">
            <a:spLocks noGrp="1"/>
          </p:cNvSpPr>
          <p:nvPr>
            <p:ph type="title"/>
          </p:nvPr>
        </p:nvSpPr>
        <p:spPr>
          <a:xfrm>
            <a:off x="616944" y="501268"/>
            <a:ext cx="10906800" cy="1280100"/>
          </a:xfrm>
          <a:prstGeom prst="rect">
            <a:avLst/>
          </a:prstGeom>
        </p:spPr>
        <p:txBody>
          <a:bodyPr spcFirstLastPara="1" wrap="square" lIns="0" tIns="0" rIns="0" bIns="0" anchor="t" anchorCtr="0">
            <a:noAutofit/>
          </a:bodyPr>
          <a:lstStyle/>
          <a:p>
            <a:pPr marL="0" lvl="0" indent="0" algn="l" rtl="0">
              <a:spcBef>
                <a:spcPts val="0"/>
              </a:spcBef>
              <a:spcAft>
                <a:spcPts val="0"/>
              </a:spcAft>
              <a:buNone/>
            </a:pPr>
            <a:r>
              <a:rPr lang="en-US"/>
              <a:t>Open source software is a strategic asset</a:t>
            </a:r>
            <a:endParaRPr/>
          </a:p>
        </p:txBody>
      </p:sp>
      <p:pic>
        <p:nvPicPr>
          <p:cNvPr id="1364" name="Google Shape;1364;gbd5c7ac68d_0_927"/>
          <p:cNvPicPr preferRelativeResize="0"/>
          <p:nvPr/>
        </p:nvPicPr>
        <p:blipFill>
          <a:blip r:embed="rId3">
            <a:alphaModFix/>
          </a:blip>
          <a:stretch>
            <a:fillRect/>
          </a:stretch>
        </p:blipFill>
        <p:spPr>
          <a:xfrm>
            <a:off x="3305688" y="2786926"/>
            <a:ext cx="5572125" cy="3362325"/>
          </a:xfrm>
          <a:prstGeom prst="rect">
            <a:avLst/>
          </a:prstGeom>
          <a:noFill/>
          <a:ln>
            <a:noFill/>
          </a:ln>
        </p:spPr>
      </p:pic>
      <p:sp>
        <p:nvSpPr>
          <p:cNvPr id="1365" name="Google Shape;1365;gbd5c7ac68d_0_927"/>
          <p:cNvSpPr txBox="1">
            <a:spLocks noGrp="1"/>
          </p:cNvSpPr>
          <p:nvPr>
            <p:ph type="body" idx="4294967295"/>
          </p:nvPr>
        </p:nvSpPr>
        <p:spPr>
          <a:xfrm>
            <a:off x="624850" y="1335091"/>
            <a:ext cx="10933800" cy="993900"/>
          </a:xfrm>
          <a:prstGeom prst="rect">
            <a:avLst/>
          </a:prstGeom>
        </p:spPr>
        <p:txBody>
          <a:bodyPr spcFirstLastPara="1" wrap="square" lIns="0" tIns="0" rIns="0" bIns="0" anchor="t" anchorCtr="0">
            <a:noAutofit/>
          </a:bodyPr>
          <a:lstStyle/>
          <a:p>
            <a:pPr marL="0" lvl="0" indent="0" algn="ctr" rtl="0">
              <a:lnSpc>
                <a:spcPct val="115000"/>
              </a:lnSpc>
              <a:spcBef>
                <a:spcPts val="0"/>
              </a:spcBef>
              <a:spcAft>
                <a:spcPts val="0"/>
              </a:spcAft>
              <a:buNone/>
            </a:pPr>
            <a:r>
              <a:rPr lang="en-US" sz="1900">
                <a:solidFill>
                  <a:srgbClr val="000000"/>
                </a:solidFill>
              </a:rPr>
              <a:t>Shift from smaller part to majority of code being open source across industries: Embedded, Supercomputing, Telecom, Finance, Healthcare, Entertainment, Automotive, and ENERGY! </a:t>
            </a:r>
            <a:endParaRPr sz="1900">
              <a:solidFill>
                <a:srgbClr val="000000"/>
              </a:solidFill>
            </a:endParaRPr>
          </a:p>
          <a:p>
            <a:pPr marL="0" lvl="0" indent="0" algn="l" rtl="0">
              <a:spcBef>
                <a:spcPts val="1200"/>
              </a:spcBef>
              <a:spcAft>
                <a:spcPts val="0"/>
              </a:spcAft>
              <a:buNone/>
            </a:pPr>
            <a:endParaRPr sz="1800"/>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370"/>
        <p:cNvGrpSpPr/>
        <p:nvPr/>
      </p:nvGrpSpPr>
      <p:grpSpPr>
        <a:xfrm>
          <a:off x="0" y="0"/>
          <a:ext cx="0" cy="0"/>
          <a:chOff x="0" y="0"/>
          <a:chExt cx="0" cy="0"/>
        </a:xfrm>
      </p:grpSpPr>
      <p:sp>
        <p:nvSpPr>
          <p:cNvPr id="1371" name="Google Shape;1371;gbd5c7ac68d_0_1260"/>
          <p:cNvSpPr txBox="1"/>
          <p:nvPr/>
        </p:nvSpPr>
        <p:spPr>
          <a:xfrm>
            <a:off x="624840" y="365126"/>
            <a:ext cx="10933800" cy="935700"/>
          </a:xfrm>
          <a:prstGeom prst="rect">
            <a:avLst/>
          </a:prstGeom>
          <a:noFill/>
          <a:ln>
            <a:noFill/>
          </a:ln>
        </p:spPr>
        <p:txBody>
          <a:bodyPr spcFirstLastPara="1" wrap="square" lIns="91425" tIns="45700" rIns="91425" bIns="45700" anchor="ctr" anchorCtr="0">
            <a:noAutofit/>
          </a:bodyPr>
          <a:lstStyle/>
          <a:p>
            <a:pPr marL="0" lvl="0" indent="0" algn="l" rtl="0">
              <a:lnSpc>
                <a:spcPct val="90000"/>
              </a:lnSpc>
              <a:spcBef>
                <a:spcPts val="0"/>
              </a:spcBef>
              <a:spcAft>
                <a:spcPts val="0"/>
              </a:spcAft>
              <a:buNone/>
            </a:pPr>
            <a:r>
              <a:rPr lang="en-US" sz="3600">
                <a:solidFill>
                  <a:srgbClr val="009ADE"/>
                </a:solidFill>
                <a:latin typeface="Century Gothic"/>
                <a:ea typeface="Century Gothic"/>
                <a:cs typeface="Century Gothic"/>
                <a:sym typeface="Century Gothic"/>
              </a:rPr>
              <a:t>Open source software is a market accelerant</a:t>
            </a:r>
            <a:endParaRPr sz="3600">
              <a:solidFill>
                <a:srgbClr val="009ADE"/>
              </a:solidFill>
              <a:latin typeface="Century Gothic"/>
              <a:ea typeface="Century Gothic"/>
              <a:cs typeface="Century Gothic"/>
              <a:sym typeface="Century Gothic"/>
            </a:endParaRPr>
          </a:p>
        </p:txBody>
      </p:sp>
      <p:sp>
        <p:nvSpPr>
          <p:cNvPr id="1372" name="Google Shape;1372;gbd5c7ac68d_0_1260"/>
          <p:cNvSpPr txBox="1"/>
          <p:nvPr/>
        </p:nvSpPr>
        <p:spPr>
          <a:xfrm>
            <a:off x="11824339" y="6583680"/>
            <a:ext cx="367800" cy="274200"/>
          </a:xfrm>
          <a:prstGeom prst="rect">
            <a:avLst/>
          </a:prstGeom>
          <a:noFill/>
          <a:ln>
            <a:noFill/>
          </a:ln>
        </p:spPr>
        <p:txBody>
          <a:bodyPr spcFirstLastPara="1" wrap="square" lIns="91425" tIns="45700" rIns="91425" bIns="45700" anchor="ctr" anchorCtr="0">
            <a:noAutofit/>
          </a:bodyPr>
          <a:lstStyle/>
          <a:p>
            <a:pPr marL="0" lvl="0" indent="0" algn="r" rtl="0">
              <a:spcBef>
                <a:spcPts val="0"/>
              </a:spcBef>
              <a:spcAft>
                <a:spcPts val="0"/>
              </a:spcAft>
              <a:buNone/>
            </a:pPr>
            <a:fld id="{00000000-1234-1234-1234-123412341234}" type="slidenum">
              <a:rPr lang="en-US" sz="1100">
                <a:solidFill>
                  <a:srgbClr val="2F2F2F"/>
                </a:solidFill>
                <a:latin typeface="Gill Sans"/>
                <a:ea typeface="Gill Sans"/>
                <a:cs typeface="Gill Sans"/>
                <a:sym typeface="Gill Sans"/>
              </a:rPr>
              <a:t>22</a:t>
            </a:fld>
            <a:endParaRPr sz="1100">
              <a:solidFill>
                <a:srgbClr val="2F2F2F"/>
              </a:solidFill>
              <a:latin typeface="Gill Sans"/>
              <a:ea typeface="Gill Sans"/>
              <a:cs typeface="Gill Sans"/>
              <a:sym typeface="Gill Sans"/>
            </a:endParaRPr>
          </a:p>
        </p:txBody>
      </p:sp>
      <p:sp>
        <p:nvSpPr>
          <p:cNvPr id="1373" name="Google Shape;1373;gbd5c7ac68d_0_1260"/>
          <p:cNvSpPr/>
          <p:nvPr/>
        </p:nvSpPr>
        <p:spPr>
          <a:xfrm>
            <a:off x="530750" y="1900672"/>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74" name="Google Shape;1374;gbd5c7ac68d_0_1260"/>
          <p:cNvSpPr/>
          <p:nvPr/>
        </p:nvSpPr>
        <p:spPr>
          <a:xfrm>
            <a:off x="530750" y="1900675"/>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Standardization on open technologies</a:t>
            </a:r>
            <a:endParaRPr sz="1500">
              <a:solidFill>
                <a:srgbClr val="434343"/>
              </a:solidFill>
              <a:latin typeface="Open Sans"/>
              <a:ea typeface="Open Sans"/>
              <a:cs typeface="Open Sans"/>
              <a:sym typeface="Open Sans"/>
            </a:endParaRPr>
          </a:p>
        </p:txBody>
      </p:sp>
      <p:sp>
        <p:nvSpPr>
          <p:cNvPr id="1375" name="Google Shape;1375;gbd5c7ac68d_0_1260"/>
          <p:cNvSpPr/>
          <p:nvPr/>
        </p:nvSpPr>
        <p:spPr>
          <a:xfrm>
            <a:off x="2870325" y="1900672"/>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76" name="Google Shape;1376;gbd5c7ac68d_0_1260"/>
          <p:cNvSpPr/>
          <p:nvPr/>
        </p:nvSpPr>
        <p:spPr>
          <a:xfrm>
            <a:off x="2870325" y="1900675"/>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Neutral environment for collaboration &amp; cross-pollination</a:t>
            </a:r>
            <a:endParaRPr sz="1500">
              <a:solidFill>
                <a:srgbClr val="434343"/>
              </a:solidFill>
              <a:latin typeface="Open Sans"/>
              <a:ea typeface="Open Sans"/>
              <a:cs typeface="Open Sans"/>
              <a:sym typeface="Open Sans"/>
            </a:endParaRPr>
          </a:p>
        </p:txBody>
      </p:sp>
      <p:sp>
        <p:nvSpPr>
          <p:cNvPr id="1377" name="Google Shape;1377;gbd5c7ac68d_0_1260"/>
          <p:cNvSpPr/>
          <p:nvPr/>
        </p:nvSpPr>
        <p:spPr>
          <a:xfrm>
            <a:off x="5209900" y="1900672"/>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78" name="Google Shape;1378;gbd5c7ac68d_0_1260"/>
          <p:cNvSpPr/>
          <p:nvPr/>
        </p:nvSpPr>
        <p:spPr>
          <a:xfrm>
            <a:off x="5209900" y="1900675"/>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Innovation multiplier</a:t>
            </a:r>
            <a:endParaRPr sz="1500">
              <a:solidFill>
                <a:srgbClr val="434343"/>
              </a:solidFill>
              <a:latin typeface="Open Sans"/>
              <a:ea typeface="Open Sans"/>
              <a:cs typeface="Open Sans"/>
              <a:sym typeface="Open Sans"/>
            </a:endParaRPr>
          </a:p>
        </p:txBody>
      </p:sp>
      <p:sp>
        <p:nvSpPr>
          <p:cNvPr id="1379" name="Google Shape;1379;gbd5c7ac68d_0_1260"/>
          <p:cNvSpPr/>
          <p:nvPr/>
        </p:nvSpPr>
        <p:spPr>
          <a:xfrm>
            <a:off x="7549475" y="1900672"/>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80" name="Google Shape;1380;gbd5c7ac68d_0_1260"/>
          <p:cNvSpPr/>
          <p:nvPr/>
        </p:nvSpPr>
        <p:spPr>
          <a:xfrm>
            <a:off x="7549475" y="1900675"/>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Enables better interoperability </a:t>
            </a:r>
            <a:endParaRPr sz="1500">
              <a:solidFill>
                <a:srgbClr val="434343"/>
              </a:solidFill>
              <a:latin typeface="Open Sans"/>
              <a:ea typeface="Open Sans"/>
              <a:cs typeface="Open Sans"/>
              <a:sym typeface="Open Sans"/>
            </a:endParaRPr>
          </a:p>
        </p:txBody>
      </p:sp>
      <p:sp>
        <p:nvSpPr>
          <p:cNvPr id="1381" name="Google Shape;1381;gbd5c7ac68d_0_1260"/>
          <p:cNvSpPr/>
          <p:nvPr/>
        </p:nvSpPr>
        <p:spPr>
          <a:xfrm>
            <a:off x="9889050" y="1900672"/>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82" name="Google Shape;1382;gbd5c7ac68d_0_1260"/>
          <p:cNvSpPr/>
          <p:nvPr/>
        </p:nvSpPr>
        <p:spPr>
          <a:xfrm>
            <a:off x="9889050" y="1900675"/>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Minimizes fragmentation</a:t>
            </a:r>
            <a:endParaRPr sz="1500">
              <a:solidFill>
                <a:srgbClr val="434343"/>
              </a:solidFill>
              <a:latin typeface="Open Sans"/>
              <a:ea typeface="Open Sans"/>
              <a:cs typeface="Open Sans"/>
              <a:sym typeface="Open Sans"/>
            </a:endParaRPr>
          </a:p>
        </p:txBody>
      </p:sp>
      <p:sp>
        <p:nvSpPr>
          <p:cNvPr id="1383" name="Google Shape;1383;gbd5c7ac68d_0_1260"/>
          <p:cNvSpPr/>
          <p:nvPr/>
        </p:nvSpPr>
        <p:spPr>
          <a:xfrm>
            <a:off x="530750" y="3809847"/>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84" name="Google Shape;1384;gbd5c7ac68d_0_1260"/>
          <p:cNvSpPr/>
          <p:nvPr/>
        </p:nvSpPr>
        <p:spPr>
          <a:xfrm>
            <a:off x="530750" y="3809850"/>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Qualifies reference  architectures</a:t>
            </a:r>
            <a:endParaRPr sz="1500">
              <a:solidFill>
                <a:srgbClr val="434343"/>
              </a:solidFill>
              <a:latin typeface="Open Sans"/>
              <a:ea typeface="Open Sans"/>
              <a:cs typeface="Open Sans"/>
              <a:sym typeface="Open Sans"/>
            </a:endParaRPr>
          </a:p>
        </p:txBody>
      </p:sp>
      <p:sp>
        <p:nvSpPr>
          <p:cNvPr id="1385" name="Google Shape;1385;gbd5c7ac68d_0_1260"/>
          <p:cNvSpPr/>
          <p:nvPr/>
        </p:nvSpPr>
        <p:spPr>
          <a:xfrm>
            <a:off x="2870325" y="3809847"/>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86" name="Google Shape;1386;gbd5c7ac68d_0_1260"/>
          <p:cNvSpPr/>
          <p:nvPr/>
        </p:nvSpPr>
        <p:spPr>
          <a:xfrm>
            <a:off x="2870325" y="3809850"/>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Lowers barriers to enter a new domain</a:t>
            </a:r>
            <a:endParaRPr sz="1500">
              <a:solidFill>
                <a:srgbClr val="434343"/>
              </a:solidFill>
              <a:latin typeface="Open Sans"/>
              <a:ea typeface="Open Sans"/>
              <a:cs typeface="Open Sans"/>
              <a:sym typeface="Open Sans"/>
            </a:endParaRPr>
          </a:p>
        </p:txBody>
      </p:sp>
      <p:sp>
        <p:nvSpPr>
          <p:cNvPr id="1387" name="Google Shape;1387;gbd5c7ac68d_0_1260"/>
          <p:cNvSpPr/>
          <p:nvPr/>
        </p:nvSpPr>
        <p:spPr>
          <a:xfrm>
            <a:off x="5209900" y="3809847"/>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88" name="Google Shape;1388;gbd5c7ac68d_0_1260"/>
          <p:cNvSpPr/>
          <p:nvPr/>
        </p:nvSpPr>
        <p:spPr>
          <a:xfrm>
            <a:off x="5209900" y="3809850"/>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Enables new business opportunities</a:t>
            </a:r>
            <a:endParaRPr sz="1500">
              <a:solidFill>
                <a:srgbClr val="434343"/>
              </a:solidFill>
              <a:latin typeface="Open Sans"/>
              <a:ea typeface="Open Sans"/>
              <a:cs typeface="Open Sans"/>
              <a:sym typeface="Open Sans"/>
            </a:endParaRPr>
          </a:p>
        </p:txBody>
      </p:sp>
      <p:sp>
        <p:nvSpPr>
          <p:cNvPr id="1389" name="Google Shape;1389;gbd5c7ac68d_0_1260"/>
          <p:cNvSpPr/>
          <p:nvPr/>
        </p:nvSpPr>
        <p:spPr>
          <a:xfrm>
            <a:off x="7549475" y="3809847"/>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90" name="Google Shape;1390;gbd5c7ac68d_0_1260"/>
          <p:cNvSpPr/>
          <p:nvPr/>
        </p:nvSpPr>
        <p:spPr>
          <a:xfrm>
            <a:off x="7549475" y="3809850"/>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Leads to better products</a:t>
            </a:r>
            <a:endParaRPr sz="1500">
              <a:solidFill>
                <a:srgbClr val="434343"/>
              </a:solidFill>
              <a:latin typeface="Open Sans"/>
              <a:ea typeface="Open Sans"/>
              <a:cs typeface="Open Sans"/>
              <a:sym typeface="Open Sans"/>
            </a:endParaRPr>
          </a:p>
        </p:txBody>
      </p:sp>
      <p:sp>
        <p:nvSpPr>
          <p:cNvPr id="1391" name="Google Shape;1391;gbd5c7ac68d_0_1260"/>
          <p:cNvSpPr/>
          <p:nvPr/>
        </p:nvSpPr>
        <p:spPr>
          <a:xfrm>
            <a:off x="9889050" y="3809847"/>
            <a:ext cx="1935300" cy="1527000"/>
          </a:xfrm>
          <a:prstGeom prst="rect">
            <a:avLst/>
          </a:prstGeom>
          <a:solidFill>
            <a:srgbClr val="FFFFFF"/>
          </a:solidFill>
          <a:ln w="19050"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sz="1500">
              <a:solidFill>
                <a:srgbClr val="434343"/>
              </a:solidFill>
              <a:highlight>
                <a:srgbClr val="168FDF"/>
              </a:highlight>
              <a:latin typeface="Open Sans"/>
              <a:ea typeface="Open Sans"/>
              <a:cs typeface="Open Sans"/>
              <a:sym typeface="Open Sans"/>
            </a:endParaRPr>
          </a:p>
        </p:txBody>
      </p:sp>
      <p:sp>
        <p:nvSpPr>
          <p:cNvPr id="1392" name="Google Shape;1392;gbd5c7ac68d_0_1260"/>
          <p:cNvSpPr/>
          <p:nvPr/>
        </p:nvSpPr>
        <p:spPr>
          <a:xfrm>
            <a:off x="9889050" y="3809850"/>
            <a:ext cx="1935300" cy="1527000"/>
          </a:xfrm>
          <a:prstGeom prst="rect">
            <a:avLst/>
          </a:prstGeom>
          <a:noFill/>
          <a:ln w="9525" cap="flat" cmpd="sng">
            <a:solidFill>
              <a:srgbClr val="168FDF"/>
            </a:solidFill>
            <a:prstDash val="solid"/>
            <a:round/>
            <a:headEnd type="none" w="sm" len="sm"/>
            <a:tailEnd type="none" w="sm" len="sm"/>
          </a:ln>
        </p:spPr>
        <p:txBody>
          <a:bodyPr spcFirstLastPara="1" wrap="square" lIns="121900" tIns="121900" rIns="121900" bIns="121900" anchor="ctr" anchorCtr="0">
            <a:noAutofit/>
          </a:bodyPr>
          <a:lstStyle/>
          <a:p>
            <a:pPr marL="0" lvl="0" indent="0" algn="ctr" rtl="0">
              <a:spcBef>
                <a:spcPts val="0"/>
              </a:spcBef>
              <a:spcAft>
                <a:spcPts val="0"/>
              </a:spcAft>
              <a:buNone/>
            </a:pPr>
            <a:r>
              <a:rPr lang="en-US" sz="1500" b="1">
                <a:solidFill>
                  <a:srgbClr val="434343"/>
                </a:solidFill>
                <a:latin typeface="Open Sans"/>
                <a:ea typeface="Open Sans"/>
                <a:cs typeface="Open Sans"/>
                <a:sym typeface="Open Sans"/>
              </a:rPr>
              <a:t>Allows shared cost of development</a:t>
            </a:r>
            <a:endParaRPr sz="1500">
              <a:solidFill>
                <a:srgbClr val="434343"/>
              </a:solidFill>
              <a:latin typeface="Open Sans"/>
              <a:ea typeface="Open Sans"/>
              <a:cs typeface="Open Sans"/>
              <a:sym typeface="Open Sans"/>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397"/>
        <p:cNvGrpSpPr/>
        <p:nvPr/>
      </p:nvGrpSpPr>
      <p:grpSpPr>
        <a:xfrm>
          <a:off x="0" y="0"/>
          <a:ext cx="0" cy="0"/>
          <a:chOff x="0" y="0"/>
          <a:chExt cx="0" cy="0"/>
        </a:xfrm>
      </p:grpSpPr>
      <p:pic>
        <p:nvPicPr>
          <p:cNvPr id="1398" name="Google Shape;1398;gb965c7571a_3_500"/>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399" name="Google Shape;1399;gb965c7571a_3_500"/>
          <p:cNvSpPr txBox="1">
            <a:spLocks noGrp="1"/>
          </p:cNvSpPr>
          <p:nvPr>
            <p:ph type="title"/>
          </p:nvPr>
        </p:nvSpPr>
        <p:spPr>
          <a:xfrm>
            <a:off x="457200" y="914400"/>
            <a:ext cx="11247120" cy="5029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4000"/>
              <a:buFont typeface="Century Gothic"/>
              <a:buNone/>
            </a:pPr>
            <a:r>
              <a:rPr lang="en-US"/>
              <a:t>The LF Energy ecosystem alleviates the cost, </a:t>
            </a:r>
            <a:br>
              <a:rPr lang="en-US"/>
            </a:br>
            <a:r>
              <a:rPr lang="en-US"/>
              <a:t>risk and stagnation of isolated solutions.</a:t>
            </a:r>
            <a:endParaRPr/>
          </a:p>
          <a:p>
            <a:pPr marL="0" lvl="0" indent="0" algn="ctr" rtl="0">
              <a:lnSpc>
                <a:spcPct val="100000"/>
              </a:lnSpc>
              <a:spcBef>
                <a:spcPts val="0"/>
              </a:spcBef>
              <a:spcAft>
                <a:spcPts val="0"/>
              </a:spcAft>
              <a:buClr>
                <a:schemeClr val="dk1"/>
              </a:buClr>
              <a:buSzPts val="4000"/>
              <a:buFont typeface="Century Gothic"/>
              <a:buNone/>
            </a:pPr>
            <a:r>
              <a:rPr lang="en-US"/>
              <a:t>We take you beyond “black boxes”.</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03"/>
        <p:cNvGrpSpPr/>
        <p:nvPr/>
      </p:nvGrpSpPr>
      <p:grpSpPr>
        <a:xfrm>
          <a:off x="0" y="0"/>
          <a:ext cx="0" cy="0"/>
          <a:chOff x="0" y="0"/>
          <a:chExt cx="0" cy="0"/>
        </a:xfrm>
      </p:grpSpPr>
      <p:sp>
        <p:nvSpPr>
          <p:cNvPr id="1404" name="Google Shape;1404;gb965c7571a_3_551"/>
          <p:cNvSpPr txBox="1">
            <a:spLocks noGrp="1"/>
          </p:cNvSpPr>
          <p:nvPr>
            <p:ph type="ctrTitle"/>
          </p:nvPr>
        </p:nvSpPr>
        <p:spPr>
          <a:xfrm>
            <a:off x="1377367" y="4175567"/>
            <a:ext cx="9144000" cy="667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4400"/>
              <a:buNone/>
            </a:pPr>
            <a:endParaRPr sz="6400">
              <a:solidFill>
                <a:srgbClr val="FFFFFF"/>
              </a:solidFill>
              <a:latin typeface="Century Gothic"/>
              <a:ea typeface="Century Gothic"/>
              <a:cs typeface="Century Gothic"/>
              <a:sym typeface="Century Gothic"/>
            </a:endParaRPr>
          </a:p>
          <a:p>
            <a:pPr marL="0" lvl="0" indent="0" algn="ctr" rtl="0">
              <a:lnSpc>
                <a:spcPct val="90000"/>
              </a:lnSpc>
              <a:spcBef>
                <a:spcPts val="0"/>
              </a:spcBef>
              <a:spcAft>
                <a:spcPts val="0"/>
              </a:spcAft>
              <a:buSzPts val="4400"/>
              <a:buNone/>
            </a:pPr>
            <a:endParaRPr sz="6400">
              <a:solidFill>
                <a:srgbClr val="FFFFFF"/>
              </a:solidFill>
              <a:latin typeface="Century Gothic"/>
              <a:ea typeface="Century Gothic"/>
              <a:cs typeface="Century Gothic"/>
              <a:sym typeface="Century Gothic"/>
            </a:endParaRPr>
          </a:p>
          <a:p>
            <a:pPr marL="0" lvl="0" indent="0" algn="ctr" rtl="0">
              <a:lnSpc>
                <a:spcPct val="90000"/>
              </a:lnSpc>
              <a:spcBef>
                <a:spcPts val="0"/>
              </a:spcBef>
              <a:spcAft>
                <a:spcPts val="0"/>
              </a:spcAft>
              <a:buSzPts val="4400"/>
              <a:buNone/>
            </a:pPr>
            <a:r>
              <a:rPr lang="en-US" sz="6400">
                <a:solidFill>
                  <a:srgbClr val="FFFFFF"/>
                </a:solidFill>
                <a:latin typeface="Century Gothic"/>
                <a:ea typeface="Century Gothic"/>
                <a:cs typeface="Century Gothic"/>
                <a:sym typeface="Century Gothic"/>
              </a:rPr>
              <a:t>Projects</a:t>
            </a:r>
            <a:endParaRPr sz="6400">
              <a:solidFill>
                <a:srgbClr val="FFFFFF"/>
              </a:solidFill>
              <a:latin typeface="Century Gothic"/>
              <a:ea typeface="Century Gothic"/>
              <a:cs typeface="Century Gothic"/>
              <a:sym typeface="Century Gothic"/>
            </a:endParaRPr>
          </a:p>
        </p:txBody>
      </p:sp>
      <p:pic>
        <p:nvPicPr>
          <p:cNvPr id="1405" name="Google Shape;1405;gb965c7571a_3_551"/>
          <p:cNvPicPr preferRelativeResize="0"/>
          <p:nvPr/>
        </p:nvPicPr>
        <p:blipFill rotWithShape="1">
          <a:blip r:embed="rId4">
            <a:alphaModFix/>
          </a:blip>
          <a:srcRect/>
          <a:stretch/>
        </p:blipFill>
        <p:spPr>
          <a:xfrm>
            <a:off x="1780433" y="2430139"/>
            <a:ext cx="8744468" cy="11455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410"/>
        <p:cNvGrpSpPr/>
        <p:nvPr/>
      </p:nvGrpSpPr>
      <p:grpSpPr>
        <a:xfrm>
          <a:off x="0" y="0"/>
          <a:ext cx="0" cy="0"/>
          <a:chOff x="0" y="0"/>
          <a:chExt cx="0" cy="0"/>
        </a:xfrm>
      </p:grpSpPr>
      <p:sp>
        <p:nvSpPr>
          <p:cNvPr id="1411" name="Google Shape;1411;g1060073d14e_0_0"/>
          <p:cNvSpPr txBox="1">
            <a:spLocks noGrp="1"/>
          </p:cNvSpPr>
          <p:nvPr>
            <p:ph type="title"/>
          </p:nvPr>
        </p:nvSpPr>
        <p:spPr>
          <a:xfrm>
            <a:off x="616950" y="501271"/>
            <a:ext cx="10873500" cy="6357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extLst>
                  <a: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textRoundtripDataId="0"/>
                  </a:ext>
                </a:extLst>
              </a:rPr>
              <a:t>LF E</a:t>
            </a:r>
            <a:r>
              <a:rPr lang="en-US"/>
              <a:t>nergy Projects (+3) </a:t>
            </a:r>
            <a:endParaRPr/>
          </a:p>
        </p:txBody>
      </p:sp>
      <p:pic>
        <p:nvPicPr>
          <p:cNvPr id="1412" name="Google Shape;1412;g1060073d14e_0_0"/>
          <p:cNvPicPr preferRelativeResize="0"/>
          <p:nvPr/>
        </p:nvPicPr>
        <p:blipFill rotWithShape="1">
          <a:blip r:embed="rId3">
            <a:alphaModFix/>
          </a:blip>
          <a:srcRect/>
          <a:stretch/>
        </p:blipFill>
        <p:spPr>
          <a:xfrm>
            <a:off x="464548" y="3011163"/>
            <a:ext cx="4552504" cy="573138"/>
          </a:xfrm>
          <a:prstGeom prst="rect">
            <a:avLst/>
          </a:prstGeom>
          <a:noFill/>
          <a:ln>
            <a:noFill/>
          </a:ln>
        </p:spPr>
      </p:pic>
      <p:pic>
        <p:nvPicPr>
          <p:cNvPr id="1413" name="Google Shape;1413;g1060073d14e_0_0"/>
          <p:cNvPicPr preferRelativeResize="0"/>
          <p:nvPr/>
        </p:nvPicPr>
        <p:blipFill rotWithShape="1">
          <a:blip r:embed="rId4">
            <a:alphaModFix/>
          </a:blip>
          <a:srcRect/>
          <a:stretch/>
        </p:blipFill>
        <p:spPr>
          <a:xfrm>
            <a:off x="1128820" y="5446450"/>
            <a:ext cx="2947380" cy="673350"/>
          </a:xfrm>
          <a:prstGeom prst="rect">
            <a:avLst/>
          </a:prstGeom>
          <a:noFill/>
          <a:ln>
            <a:noFill/>
          </a:ln>
        </p:spPr>
      </p:pic>
      <p:pic>
        <p:nvPicPr>
          <p:cNvPr id="1414" name="Google Shape;1414;g1060073d14e_0_0"/>
          <p:cNvPicPr preferRelativeResize="0"/>
          <p:nvPr/>
        </p:nvPicPr>
        <p:blipFill rotWithShape="1">
          <a:blip r:embed="rId5">
            <a:alphaModFix/>
          </a:blip>
          <a:srcRect/>
          <a:stretch/>
        </p:blipFill>
        <p:spPr>
          <a:xfrm>
            <a:off x="5250275" y="3039250"/>
            <a:ext cx="3825002" cy="545050"/>
          </a:xfrm>
          <a:prstGeom prst="rect">
            <a:avLst/>
          </a:prstGeom>
          <a:noFill/>
          <a:ln>
            <a:noFill/>
          </a:ln>
        </p:spPr>
      </p:pic>
      <p:pic>
        <p:nvPicPr>
          <p:cNvPr id="1415" name="Google Shape;1415;g1060073d14e_0_0"/>
          <p:cNvPicPr preferRelativeResize="0"/>
          <p:nvPr/>
        </p:nvPicPr>
        <p:blipFill rotWithShape="1">
          <a:blip r:embed="rId6">
            <a:alphaModFix/>
          </a:blip>
          <a:srcRect/>
          <a:stretch/>
        </p:blipFill>
        <p:spPr>
          <a:xfrm>
            <a:off x="7451028" y="5506800"/>
            <a:ext cx="4487574" cy="635800"/>
          </a:xfrm>
          <a:prstGeom prst="rect">
            <a:avLst/>
          </a:prstGeom>
          <a:noFill/>
          <a:ln>
            <a:noFill/>
          </a:ln>
        </p:spPr>
      </p:pic>
      <p:pic>
        <p:nvPicPr>
          <p:cNvPr id="1416" name="Google Shape;1416;g1060073d14e_0_0"/>
          <p:cNvPicPr preferRelativeResize="0"/>
          <p:nvPr/>
        </p:nvPicPr>
        <p:blipFill rotWithShape="1">
          <a:blip r:embed="rId7">
            <a:alphaModFix/>
          </a:blip>
          <a:srcRect/>
          <a:stretch/>
        </p:blipFill>
        <p:spPr>
          <a:xfrm>
            <a:off x="841100" y="4149657"/>
            <a:ext cx="3041152" cy="731443"/>
          </a:xfrm>
          <a:prstGeom prst="rect">
            <a:avLst/>
          </a:prstGeom>
          <a:noFill/>
          <a:ln>
            <a:noFill/>
          </a:ln>
        </p:spPr>
      </p:pic>
      <p:pic>
        <p:nvPicPr>
          <p:cNvPr id="1417" name="Google Shape;1417;g1060073d14e_0_0"/>
          <p:cNvPicPr preferRelativeResize="0"/>
          <p:nvPr/>
        </p:nvPicPr>
        <p:blipFill rotWithShape="1">
          <a:blip r:embed="rId8">
            <a:alphaModFix/>
          </a:blip>
          <a:srcRect/>
          <a:stretch/>
        </p:blipFill>
        <p:spPr>
          <a:xfrm>
            <a:off x="4518403" y="5506801"/>
            <a:ext cx="2437020" cy="731450"/>
          </a:xfrm>
          <a:prstGeom prst="rect">
            <a:avLst/>
          </a:prstGeom>
          <a:noFill/>
          <a:ln>
            <a:noFill/>
          </a:ln>
        </p:spPr>
      </p:pic>
      <p:pic>
        <p:nvPicPr>
          <p:cNvPr id="1418" name="Google Shape;1418;g1060073d14e_0_0"/>
          <p:cNvPicPr preferRelativeResize="0"/>
          <p:nvPr/>
        </p:nvPicPr>
        <p:blipFill rotWithShape="1">
          <a:blip r:embed="rId9">
            <a:alphaModFix/>
          </a:blip>
          <a:srcRect/>
          <a:stretch/>
        </p:blipFill>
        <p:spPr>
          <a:xfrm>
            <a:off x="9398926" y="2946050"/>
            <a:ext cx="2335872" cy="731450"/>
          </a:xfrm>
          <a:prstGeom prst="rect">
            <a:avLst/>
          </a:prstGeom>
          <a:noFill/>
          <a:ln>
            <a:noFill/>
          </a:ln>
        </p:spPr>
      </p:pic>
      <p:pic>
        <p:nvPicPr>
          <p:cNvPr id="1419" name="Google Shape;1419;g1060073d14e_0_0"/>
          <p:cNvPicPr preferRelativeResize="0"/>
          <p:nvPr/>
        </p:nvPicPr>
        <p:blipFill rotWithShape="1">
          <a:blip r:embed="rId10">
            <a:alphaModFix/>
          </a:blip>
          <a:srcRect/>
          <a:stretch/>
        </p:blipFill>
        <p:spPr>
          <a:xfrm>
            <a:off x="4371325" y="1746563"/>
            <a:ext cx="2731170" cy="779350"/>
          </a:xfrm>
          <a:prstGeom prst="rect">
            <a:avLst/>
          </a:prstGeom>
          <a:noFill/>
          <a:ln>
            <a:noFill/>
          </a:ln>
        </p:spPr>
      </p:pic>
      <p:pic>
        <p:nvPicPr>
          <p:cNvPr id="1420" name="Google Shape;1420;g1060073d14e_0_0"/>
          <p:cNvPicPr preferRelativeResize="0"/>
          <p:nvPr/>
        </p:nvPicPr>
        <p:blipFill rotWithShape="1">
          <a:blip r:embed="rId11">
            <a:alphaModFix/>
          </a:blip>
          <a:srcRect/>
          <a:stretch/>
        </p:blipFill>
        <p:spPr>
          <a:xfrm>
            <a:off x="4254525" y="4125700"/>
            <a:ext cx="2437025" cy="779350"/>
          </a:xfrm>
          <a:prstGeom prst="rect">
            <a:avLst/>
          </a:prstGeom>
          <a:noFill/>
          <a:ln>
            <a:noFill/>
          </a:ln>
        </p:spPr>
      </p:pic>
      <p:pic>
        <p:nvPicPr>
          <p:cNvPr id="1421" name="Google Shape;1421;g1060073d14e_0_0"/>
          <p:cNvPicPr preferRelativeResize="0"/>
          <p:nvPr/>
        </p:nvPicPr>
        <p:blipFill rotWithShape="1">
          <a:blip r:embed="rId12">
            <a:alphaModFix/>
          </a:blip>
          <a:srcRect/>
          <a:stretch/>
        </p:blipFill>
        <p:spPr>
          <a:xfrm>
            <a:off x="1125250" y="1640200"/>
            <a:ext cx="2472856" cy="1113027"/>
          </a:xfrm>
          <a:prstGeom prst="rect">
            <a:avLst/>
          </a:prstGeom>
          <a:noFill/>
          <a:ln>
            <a:noFill/>
          </a:ln>
        </p:spPr>
      </p:pic>
      <p:pic>
        <p:nvPicPr>
          <p:cNvPr id="1422" name="Google Shape;1422;g1060073d14e_0_0"/>
          <p:cNvPicPr preferRelativeResize="0"/>
          <p:nvPr/>
        </p:nvPicPr>
        <p:blipFill rotWithShape="1">
          <a:blip r:embed="rId13">
            <a:alphaModFix/>
          </a:blip>
          <a:srcRect/>
          <a:stretch/>
        </p:blipFill>
        <p:spPr>
          <a:xfrm>
            <a:off x="7613000" y="1603700"/>
            <a:ext cx="4004823" cy="955925"/>
          </a:xfrm>
          <a:prstGeom prst="rect">
            <a:avLst/>
          </a:prstGeom>
          <a:noFill/>
          <a:ln>
            <a:noFill/>
          </a:ln>
        </p:spPr>
      </p:pic>
      <p:pic>
        <p:nvPicPr>
          <p:cNvPr id="1423" name="Google Shape;1423;g1060073d14e_0_0"/>
          <p:cNvPicPr preferRelativeResize="0"/>
          <p:nvPr/>
        </p:nvPicPr>
        <p:blipFill rotWithShape="1">
          <a:blip r:embed="rId14">
            <a:alphaModFix/>
          </a:blip>
          <a:srcRect/>
          <a:stretch/>
        </p:blipFill>
        <p:spPr>
          <a:xfrm>
            <a:off x="7244198" y="4125700"/>
            <a:ext cx="4418924" cy="731450"/>
          </a:xfrm>
          <a:prstGeom prst="rect">
            <a:avLst/>
          </a:prstGeom>
          <a:noFill/>
          <a:ln>
            <a:noFill/>
          </a:ln>
        </p:spPr>
      </p:pic>
      <p:pic>
        <p:nvPicPr>
          <p:cNvPr id="1424" name="Google Shape;1424;g1060073d14e_0_0"/>
          <p:cNvPicPr preferRelativeResize="0"/>
          <p:nvPr/>
        </p:nvPicPr>
        <p:blipFill>
          <a:blip r:embed="rId15">
            <a:alphaModFix/>
          </a:blip>
          <a:stretch>
            <a:fillRect/>
          </a:stretch>
        </p:blipFill>
        <p:spPr>
          <a:xfrm>
            <a:off x="8015175" y="415125"/>
            <a:ext cx="2731176" cy="802155"/>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428"/>
        <p:cNvGrpSpPr/>
        <p:nvPr/>
      </p:nvGrpSpPr>
      <p:grpSpPr>
        <a:xfrm>
          <a:off x="0" y="0"/>
          <a:ext cx="0" cy="0"/>
          <a:chOff x="0" y="0"/>
          <a:chExt cx="0" cy="0"/>
        </a:xfrm>
      </p:grpSpPr>
      <p:pic>
        <p:nvPicPr>
          <p:cNvPr id="1429" name="Google Shape;1429;gb965c7571a_3_576"/>
          <p:cNvPicPr preferRelativeResize="0"/>
          <p:nvPr/>
        </p:nvPicPr>
        <p:blipFill rotWithShape="1">
          <a:blip r:embed="rId4">
            <a:alphaModFix/>
          </a:blip>
          <a:srcRect/>
          <a:stretch/>
        </p:blipFill>
        <p:spPr>
          <a:xfrm>
            <a:off x="1780433" y="2430139"/>
            <a:ext cx="8744468" cy="1145500"/>
          </a:xfrm>
          <a:prstGeom prst="rect">
            <a:avLst/>
          </a:prstGeom>
          <a:noFill/>
          <a:ln>
            <a:noFill/>
          </a:ln>
        </p:spPr>
      </p:pic>
      <p:sp>
        <p:nvSpPr>
          <p:cNvPr id="1430" name="Google Shape;1430;gb965c7571a_3_576"/>
          <p:cNvSpPr txBox="1">
            <a:spLocks noGrp="1"/>
          </p:cNvSpPr>
          <p:nvPr>
            <p:ph type="ctrTitle"/>
          </p:nvPr>
        </p:nvSpPr>
        <p:spPr>
          <a:xfrm>
            <a:off x="1456333" y="4729933"/>
            <a:ext cx="9144000" cy="667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4400"/>
              <a:buNone/>
            </a:pPr>
            <a:r>
              <a:rPr lang="en-US" sz="3700">
                <a:solidFill>
                  <a:srgbClr val="FFFFFF"/>
                </a:solidFill>
                <a:latin typeface="Century Gothic"/>
                <a:ea typeface="Century Gothic"/>
                <a:cs typeface="Century Gothic"/>
                <a:sym typeface="Century Gothic"/>
              </a:rPr>
              <a:t>The future is shared </a:t>
            </a:r>
            <a:endParaRPr sz="3700">
              <a:solidFill>
                <a:srgbClr val="FFFFFF"/>
              </a:solidFill>
              <a:latin typeface="Century Gothic"/>
              <a:ea typeface="Century Gothic"/>
              <a:cs typeface="Century Gothic"/>
              <a:sym typeface="Century Gothic"/>
            </a:endParaRPr>
          </a:p>
          <a:p>
            <a:pPr marL="0" lvl="0" indent="0" algn="ctr" rtl="0">
              <a:lnSpc>
                <a:spcPct val="90000"/>
              </a:lnSpc>
              <a:spcBef>
                <a:spcPts val="0"/>
              </a:spcBef>
              <a:spcAft>
                <a:spcPts val="0"/>
              </a:spcAft>
              <a:buSzPts val="4400"/>
              <a:buNone/>
            </a:pPr>
            <a:r>
              <a:rPr lang="en-US" sz="3700">
                <a:solidFill>
                  <a:srgbClr val="FFFFFF"/>
                </a:solidFill>
                <a:latin typeface="Century Gothic"/>
                <a:ea typeface="Century Gothic"/>
                <a:cs typeface="Century Gothic"/>
                <a:sym typeface="Century Gothic"/>
              </a:rPr>
              <a:t>technology innovation!</a:t>
            </a:r>
            <a:endParaRPr sz="3700">
              <a:solidFill>
                <a:srgbClr val="FFFFFF"/>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434"/>
        <p:cNvGrpSpPr/>
        <p:nvPr/>
      </p:nvGrpSpPr>
      <p:grpSpPr>
        <a:xfrm>
          <a:off x="0" y="0"/>
          <a:ext cx="0" cy="0"/>
          <a:chOff x="0" y="0"/>
          <a:chExt cx="0" cy="0"/>
        </a:xfrm>
      </p:grpSpPr>
      <p:grpSp>
        <p:nvGrpSpPr>
          <p:cNvPr id="1435" name="Google Shape;1435;gb965c7571a_3_671"/>
          <p:cNvGrpSpPr/>
          <p:nvPr/>
        </p:nvGrpSpPr>
        <p:grpSpPr>
          <a:xfrm>
            <a:off x="2151584" y="924599"/>
            <a:ext cx="7656481" cy="5153598"/>
            <a:chOff x="1364588" y="228919"/>
            <a:chExt cx="6184557" cy="4211832"/>
          </a:xfrm>
        </p:grpSpPr>
        <p:pic>
          <p:nvPicPr>
            <p:cNvPr id="1436" name="Google Shape;1436;gb965c7571a_3_671"/>
            <p:cNvPicPr preferRelativeResize="0"/>
            <p:nvPr/>
          </p:nvPicPr>
          <p:blipFill rotWithShape="1">
            <a:blip r:embed="rId3">
              <a:alphaModFix/>
            </a:blip>
            <a:srcRect/>
            <a:stretch/>
          </p:blipFill>
          <p:spPr>
            <a:xfrm>
              <a:off x="1364588" y="228919"/>
              <a:ext cx="6184557" cy="4211832"/>
            </a:xfrm>
            <a:prstGeom prst="rect">
              <a:avLst/>
            </a:prstGeom>
            <a:noFill/>
            <a:ln w="19050" cap="flat" cmpd="sng">
              <a:solidFill>
                <a:srgbClr val="1F497D"/>
              </a:solidFill>
              <a:prstDash val="solid"/>
              <a:round/>
              <a:headEnd type="none" w="sm" len="sm"/>
              <a:tailEnd type="none" w="sm" len="sm"/>
            </a:ln>
          </p:spPr>
        </p:pic>
        <p:sp>
          <p:nvSpPr>
            <p:cNvPr id="1437" name="Google Shape;1437;gb965c7571a_3_671"/>
            <p:cNvSpPr txBox="1"/>
            <p:nvPr/>
          </p:nvSpPr>
          <p:spPr>
            <a:xfrm>
              <a:off x="1559550" y="263625"/>
              <a:ext cx="5818200" cy="256500"/>
            </a:xfrm>
            <a:prstGeom prst="rect">
              <a:avLst/>
            </a:prstGeom>
            <a:solidFill>
              <a:srgbClr val="FBF7EF"/>
            </a:solidFill>
            <a:ln>
              <a:noFill/>
            </a:ln>
          </p:spPr>
          <p:txBody>
            <a:bodyPr spcFirstLastPara="1" wrap="square" lIns="0" tIns="91425" rIns="0" bIns="0" anchor="t" anchorCtr="0">
              <a:noAutofit/>
            </a:bodyPr>
            <a:lstStyle/>
            <a:p>
              <a:pPr marL="0" marR="0" lvl="0" indent="0" algn="ctr" rtl="0">
                <a:lnSpc>
                  <a:spcPct val="90000"/>
                </a:lnSpc>
                <a:spcBef>
                  <a:spcPts val="0"/>
                </a:spcBef>
                <a:spcAft>
                  <a:spcPts val="0"/>
                </a:spcAft>
                <a:buClr>
                  <a:srgbClr val="000000"/>
                </a:buClr>
                <a:buSzPts val="1600"/>
                <a:buFont typeface="Arial"/>
                <a:buNone/>
              </a:pPr>
              <a:endParaRPr sz="1600" b="1" i="0" u="none" strike="noStrike" cap="none">
                <a:solidFill>
                  <a:srgbClr val="000000"/>
                </a:solidFill>
                <a:latin typeface="Century Gothic"/>
                <a:ea typeface="Century Gothic"/>
                <a:cs typeface="Century Gothic"/>
                <a:sym typeface="Century Gothic"/>
              </a:endParaRPr>
            </a:p>
          </p:txBody>
        </p:sp>
      </p:grpSp>
      <p:sp>
        <p:nvSpPr>
          <p:cNvPr id="1438" name="Google Shape;1438;gb965c7571a_3_671"/>
          <p:cNvSpPr txBox="1">
            <a:spLocks noGrp="1"/>
          </p:cNvSpPr>
          <p:nvPr>
            <p:ph type="title"/>
          </p:nvPr>
        </p:nvSpPr>
        <p:spPr>
          <a:xfrm>
            <a:off x="616950" y="298076"/>
            <a:ext cx="10873500" cy="8199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sz="3500"/>
              <a:t>Power systems lead global decarbonization efforts</a:t>
            </a:r>
            <a:endParaRPr sz="35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43"/>
        <p:cNvGrpSpPr/>
        <p:nvPr/>
      </p:nvGrpSpPr>
      <p:grpSpPr>
        <a:xfrm>
          <a:off x="0" y="0"/>
          <a:ext cx="0" cy="0"/>
          <a:chOff x="0" y="0"/>
          <a:chExt cx="0" cy="0"/>
        </a:xfrm>
      </p:grpSpPr>
      <p:pic>
        <p:nvPicPr>
          <p:cNvPr id="1444" name="Google Shape;1444;gb965c7571a_3_734"/>
          <p:cNvPicPr preferRelativeResize="0"/>
          <p:nvPr/>
        </p:nvPicPr>
        <p:blipFill rotWithShape="1">
          <a:blip r:embed="rId3">
            <a:alphaModFix/>
          </a:blip>
          <a:srcRect/>
          <a:stretch/>
        </p:blipFill>
        <p:spPr>
          <a:xfrm>
            <a:off x="0" y="-1771150"/>
            <a:ext cx="12353947" cy="916832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1448"/>
        <p:cNvGrpSpPr/>
        <p:nvPr/>
      </p:nvGrpSpPr>
      <p:grpSpPr>
        <a:xfrm>
          <a:off x="0" y="0"/>
          <a:ext cx="0" cy="0"/>
          <a:chOff x="0" y="0"/>
          <a:chExt cx="0" cy="0"/>
        </a:xfrm>
      </p:grpSpPr>
      <p:sp>
        <p:nvSpPr>
          <p:cNvPr id="1449" name="Google Shape;1449;gb965c7571a_3_739"/>
          <p:cNvSpPr txBox="1"/>
          <p:nvPr/>
        </p:nvSpPr>
        <p:spPr>
          <a:xfrm>
            <a:off x="457200" y="2936400"/>
            <a:ext cx="11277600" cy="985200"/>
          </a:xfrm>
          <a:prstGeom prst="rect">
            <a:avLst/>
          </a:prstGeom>
          <a:noFill/>
          <a:ln>
            <a:noFill/>
          </a:ln>
        </p:spPr>
        <p:txBody>
          <a:bodyPr spcFirstLastPara="1" wrap="square" lIns="121900" tIns="121900" rIns="121900" bIns="121900" anchor="t" anchorCtr="0">
            <a:no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accent2"/>
                </a:solidFill>
                <a:latin typeface="Arial"/>
                <a:ea typeface="Arial"/>
                <a:cs typeface="Arial"/>
                <a:sym typeface="Arial"/>
              </a:rPr>
              <a:t>Call to Action</a:t>
            </a:r>
            <a:endParaRPr sz="4800" b="1" i="0" u="none" strike="noStrike" cap="none">
              <a:solidFill>
                <a:srgbClr val="009ADE"/>
              </a:solidFill>
              <a:latin typeface="Arial"/>
              <a:ea typeface="Arial"/>
              <a:cs typeface="Arial"/>
              <a:sym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978"/>
        <p:cNvGrpSpPr/>
        <p:nvPr/>
      </p:nvGrpSpPr>
      <p:grpSpPr>
        <a:xfrm>
          <a:off x="0" y="0"/>
          <a:ext cx="0" cy="0"/>
          <a:chOff x="0" y="0"/>
          <a:chExt cx="0" cy="0"/>
        </a:xfrm>
      </p:grpSpPr>
      <p:pic>
        <p:nvPicPr>
          <p:cNvPr id="979" name="Google Shape;979;gb965c7571a_3_62"/>
          <p:cNvPicPr preferRelativeResize="0"/>
          <p:nvPr/>
        </p:nvPicPr>
        <p:blipFill>
          <a:blip r:embed="rId3">
            <a:alphaModFix/>
          </a:blip>
          <a:stretch>
            <a:fillRect/>
          </a:stretch>
        </p:blipFill>
        <p:spPr>
          <a:xfrm>
            <a:off x="844802" y="610325"/>
            <a:ext cx="10392998" cy="5846049"/>
          </a:xfrm>
          <a:prstGeom prst="rect">
            <a:avLst/>
          </a:prstGeom>
          <a:noFill/>
          <a:ln>
            <a:noFill/>
          </a:ln>
        </p:spPr>
      </p:pic>
      <p:sp>
        <p:nvSpPr>
          <p:cNvPr id="980" name="Google Shape;980;gb965c7571a_3_62"/>
          <p:cNvSpPr txBox="1"/>
          <p:nvPr/>
        </p:nvSpPr>
        <p:spPr>
          <a:xfrm>
            <a:off x="8360825" y="2046100"/>
            <a:ext cx="3196200" cy="3386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300">
                <a:latin typeface="Avenir"/>
                <a:ea typeface="Avenir"/>
                <a:cs typeface="Avenir"/>
                <a:sym typeface="Avenir"/>
              </a:rPr>
              <a:t>Our CO2 emissions and the expansion of global wealth have followed the identical diffusion path as fossil-fuel consumption.</a:t>
            </a:r>
            <a:endParaRPr sz="1300">
              <a:latin typeface="Avenir"/>
              <a:ea typeface="Avenir"/>
              <a:cs typeface="Avenir"/>
              <a:sym typeface="Avenir"/>
            </a:endParaRPr>
          </a:p>
          <a:p>
            <a:pPr marL="0" lvl="0" indent="0" algn="l" rtl="0">
              <a:spcBef>
                <a:spcPts val="0"/>
              </a:spcBef>
              <a:spcAft>
                <a:spcPts val="0"/>
              </a:spcAft>
              <a:buNone/>
            </a:pPr>
            <a:endParaRPr sz="1300">
              <a:latin typeface="Avenir"/>
              <a:ea typeface="Avenir"/>
              <a:cs typeface="Avenir"/>
              <a:sym typeface="Avenir"/>
            </a:endParaRPr>
          </a:p>
          <a:p>
            <a:pPr marL="0" lvl="0" indent="0" algn="l" rtl="0">
              <a:spcBef>
                <a:spcPts val="0"/>
              </a:spcBef>
              <a:spcAft>
                <a:spcPts val="0"/>
              </a:spcAft>
              <a:buNone/>
            </a:pPr>
            <a:r>
              <a:rPr lang="en-US" sz="1300">
                <a:latin typeface="Avenir"/>
                <a:ea typeface="Avenir"/>
                <a:cs typeface="Avenir"/>
                <a:sym typeface="Avenir"/>
              </a:rPr>
              <a:t>Fossil-fuel has enabled our modern way of life.</a:t>
            </a:r>
            <a:endParaRPr sz="1300">
              <a:latin typeface="Avenir"/>
              <a:ea typeface="Avenir"/>
              <a:cs typeface="Avenir"/>
              <a:sym typeface="Avenir"/>
            </a:endParaRPr>
          </a:p>
          <a:p>
            <a:pPr marL="0" lvl="0" indent="0" algn="l" rtl="0">
              <a:spcBef>
                <a:spcPts val="0"/>
              </a:spcBef>
              <a:spcAft>
                <a:spcPts val="0"/>
              </a:spcAft>
              <a:buNone/>
            </a:pPr>
            <a:endParaRPr sz="1300">
              <a:latin typeface="Avenir"/>
              <a:ea typeface="Avenir"/>
              <a:cs typeface="Avenir"/>
              <a:sym typeface="Avenir"/>
            </a:endParaRPr>
          </a:p>
          <a:p>
            <a:pPr marL="0" lvl="0" indent="0" algn="l" rtl="0">
              <a:spcBef>
                <a:spcPts val="0"/>
              </a:spcBef>
              <a:spcAft>
                <a:spcPts val="0"/>
              </a:spcAft>
              <a:buNone/>
            </a:pPr>
            <a:r>
              <a:rPr lang="en-US" sz="1300">
                <a:latin typeface="Avenir"/>
                <a:ea typeface="Avenir"/>
                <a:cs typeface="Avenir"/>
                <a:sym typeface="Avenir"/>
              </a:rPr>
              <a:t>The work for the next 20 years is to decarbonize energy systems by adopting more efficient, cleaner, safer, and sustainable technologies while continuing economic growth.</a:t>
            </a:r>
            <a:endParaRPr sz="1300">
              <a:latin typeface="Avenir"/>
              <a:ea typeface="Avenir"/>
              <a:cs typeface="Avenir"/>
              <a:sym typeface="Avenir"/>
            </a:endParaRPr>
          </a:p>
          <a:p>
            <a:pPr marL="0" lvl="0" indent="0" algn="l" rtl="0">
              <a:spcBef>
                <a:spcPts val="0"/>
              </a:spcBef>
              <a:spcAft>
                <a:spcPts val="0"/>
              </a:spcAft>
              <a:buNone/>
            </a:pPr>
            <a:endParaRPr sz="1300">
              <a:latin typeface="Avenir"/>
              <a:ea typeface="Avenir"/>
              <a:cs typeface="Avenir"/>
              <a:sym typeface="Avenir"/>
            </a:endParaRPr>
          </a:p>
          <a:p>
            <a:pPr marL="0" lvl="0" indent="0" algn="l" rtl="0">
              <a:spcBef>
                <a:spcPts val="0"/>
              </a:spcBef>
              <a:spcAft>
                <a:spcPts val="0"/>
              </a:spcAft>
              <a:buNone/>
            </a:pPr>
            <a:r>
              <a:rPr lang="en-US" sz="1300">
                <a:latin typeface="Avenir"/>
                <a:ea typeface="Avenir"/>
                <a:cs typeface="Avenir"/>
                <a:sym typeface="Avenir"/>
              </a:rPr>
              <a:t>This will be the most demanding and fast change in human history.</a:t>
            </a:r>
            <a:endParaRPr sz="1300">
              <a:latin typeface="Avenir"/>
              <a:ea typeface="Avenir"/>
              <a:cs typeface="Avenir"/>
              <a:sym typeface="Avenir"/>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454"/>
        <p:cNvGrpSpPr/>
        <p:nvPr/>
      </p:nvGrpSpPr>
      <p:grpSpPr>
        <a:xfrm>
          <a:off x="0" y="0"/>
          <a:ext cx="0" cy="0"/>
          <a:chOff x="0" y="0"/>
          <a:chExt cx="0" cy="0"/>
        </a:xfrm>
      </p:grpSpPr>
      <p:pic>
        <p:nvPicPr>
          <p:cNvPr id="1455" name="Google Shape;1455;p3" descr="A picture containing outdoor, sky, outdoor object&#10;&#10;Description automatically generated"/>
          <p:cNvPicPr preferRelativeResize="0"/>
          <p:nvPr/>
        </p:nvPicPr>
        <p:blipFill rotWithShape="1">
          <a:blip r:embed="rId3">
            <a:alphaModFix/>
          </a:blip>
          <a:srcRect/>
          <a:stretch/>
        </p:blipFill>
        <p:spPr>
          <a:xfrm>
            <a:off x="1" y="1960603"/>
            <a:ext cx="12192000" cy="4904848"/>
          </a:xfrm>
          <a:prstGeom prst="rect">
            <a:avLst/>
          </a:prstGeom>
          <a:noFill/>
          <a:ln>
            <a:noFill/>
          </a:ln>
        </p:spPr>
      </p:pic>
      <p:sp>
        <p:nvSpPr>
          <p:cNvPr id="1456" name="Google Shape;1456;p3"/>
          <p:cNvSpPr/>
          <p:nvPr/>
        </p:nvSpPr>
        <p:spPr>
          <a:xfrm>
            <a:off x="23271" y="0"/>
            <a:ext cx="12192000" cy="6456362"/>
          </a:xfrm>
          <a:prstGeom prst="rect">
            <a:avLst/>
          </a:prstGeom>
          <a:gradFill>
            <a:gsLst>
              <a:gs pos="0">
                <a:schemeClr val="lt1"/>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57" name="Google Shape;1457;p3"/>
          <p:cNvSpPr/>
          <p:nvPr/>
        </p:nvSpPr>
        <p:spPr>
          <a:xfrm>
            <a:off x="11636" y="0"/>
            <a:ext cx="12192000" cy="6858000"/>
          </a:xfrm>
          <a:prstGeom prst="rect">
            <a:avLst/>
          </a:prstGeom>
          <a:gradFill>
            <a:gsLst>
              <a:gs pos="0">
                <a:srgbClr val="0070C0">
                  <a:alpha val="23137"/>
                </a:srgbClr>
              </a:gs>
              <a:gs pos="49000">
                <a:srgbClr val="000000">
                  <a:alpha val="48235"/>
                </a:srgbClr>
              </a:gs>
              <a:gs pos="72000">
                <a:srgbClr val="000000">
                  <a:alpha val="48235"/>
                </a:srgbClr>
              </a:gs>
              <a:gs pos="100000">
                <a:srgbClr val="000000">
                  <a:alpha val="0"/>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458" name="Google Shape;1458;p3"/>
          <p:cNvSpPr txBox="1">
            <a:spLocks noGrp="1"/>
          </p:cNvSpPr>
          <p:nvPr>
            <p:ph type="body" idx="1"/>
          </p:nvPr>
        </p:nvSpPr>
        <p:spPr>
          <a:xfrm>
            <a:off x="457200" y="1759525"/>
            <a:ext cx="10640400" cy="4508700"/>
          </a:xfrm>
          <a:prstGeom prst="rect">
            <a:avLst/>
          </a:prstGeom>
          <a:noFill/>
          <a:ln>
            <a:noFill/>
          </a:ln>
        </p:spPr>
        <p:txBody>
          <a:bodyPr spcFirstLastPara="1" wrap="square" lIns="0" tIns="0" rIns="0" bIns="0" anchor="t" anchorCtr="0">
            <a:normAutofit/>
          </a:bodyPr>
          <a:lstStyle/>
          <a:p>
            <a:pPr marL="0" lvl="0" indent="0" algn="l" rtl="0">
              <a:lnSpc>
                <a:spcPct val="100000"/>
              </a:lnSpc>
              <a:spcBef>
                <a:spcPts val="0"/>
              </a:spcBef>
              <a:spcAft>
                <a:spcPts val="0"/>
              </a:spcAft>
              <a:buClr>
                <a:schemeClr val="dk1"/>
              </a:buClr>
              <a:buSzPts val="2000"/>
              <a:buNone/>
            </a:pPr>
            <a:r>
              <a:rPr lang="en-US" sz="1900">
                <a:latin typeface="Avenir"/>
                <a:ea typeface="Avenir"/>
                <a:cs typeface="Avenir"/>
                <a:sym typeface="Avenir"/>
              </a:rPr>
              <a:t>VISION: </a:t>
            </a:r>
            <a:endParaRPr sz="2300"/>
          </a:p>
          <a:p>
            <a:pPr marL="0" lvl="0" indent="0" algn="l" rtl="0">
              <a:lnSpc>
                <a:spcPct val="100000"/>
              </a:lnSpc>
              <a:spcBef>
                <a:spcPts val="1200"/>
              </a:spcBef>
              <a:spcAft>
                <a:spcPts val="0"/>
              </a:spcAft>
              <a:buClr>
                <a:schemeClr val="dk1"/>
              </a:buClr>
              <a:buSzPts val="2000"/>
              <a:buNone/>
            </a:pPr>
            <a:r>
              <a:rPr lang="en-US" sz="1900">
                <a:latin typeface="Avenir"/>
                <a:ea typeface="Avenir"/>
                <a:cs typeface="Avenir"/>
                <a:sym typeface="Avenir"/>
              </a:rPr>
              <a:t>The grid of the future is composed of loosely coupled systems that are resilient, manageable, and observable. Combined with robust automation, the digitalization of energy enables engineers and markets to make high-impact changes frequently and predictably with minimal toil.</a:t>
            </a:r>
            <a:endParaRPr sz="2300"/>
          </a:p>
          <a:p>
            <a:pPr marL="0" lvl="0" indent="0" algn="l" rtl="0">
              <a:lnSpc>
                <a:spcPct val="100000"/>
              </a:lnSpc>
              <a:spcBef>
                <a:spcPts val="1200"/>
              </a:spcBef>
              <a:spcAft>
                <a:spcPts val="0"/>
              </a:spcAft>
              <a:buClr>
                <a:schemeClr val="dk1"/>
              </a:buClr>
              <a:buSzPts val="2000"/>
              <a:buNone/>
            </a:pPr>
            <a:endParaRPr sz="1900">
              <a:latin typeface="Avenir"/>
              <a:ea typeface="Avenir"/>
              <a:cs typeface="Avenir"/>
              <a:sym typeface="Avenir"/>
            </a:endParaRPr>
          </a:p>
          <a:p>
            <a:pPr marL="0" lvl="0" indent="0" algn="l" rtl="0">
              <a:lnSpc>
                <a:spcPct val="100000"/>
              </a:lnSpc>
              <a:spcBef>
                <a:spcPts val="1200"/>
              </a:spcBef>
              <a:spcAft>
                <a:spcPts val="0"/>
              </a:spcAft>
              <a:buClr>
                <a:schemeClr val="dk1"/>
              </a:buClr>
              <a:buSzPts val="2000"/>
              <a:buNone/>
            </a:pPr>
            <a:r>
              <a:rPr lang="en-US" sz="1900">
                <a:latin typeface="Avenir"/>
                <a:ea typeface="Avenir"/>
                <a:cs typeface="Avenir"/>
                <a:sym typeface="Avenir"/>
              </a:rPr>
              <a:t>MISSION:</a:t>
            </a:r>
            <a:endParaRPr sz="2300"/>
          </a:p>
          <a:p>
            <a:pPr marL="228600" lvl="0" indent="-222250" algn="l" rtl="0">
              <a:lnSpc>
                <a:spcPct val="100000"/>
              </a:lnSpc>
              <a:spcBef>
                <a:spcPts val="1200"/>
              </a:spcBef>
              <a:spcAft>
                <a:spcPts val="0"/>
              </a:spcAft>
              <a:buClr>
                <a:schemeClr val="dk1"/>
              </a:buClr>
              <a:buSzPts val="1900"/>
              <a:buChar char="•"/>
            </a:pPr>
            <a:r>
              <a:rPr lang="en-US" sz="1900">
                <a:latin typeface="Avenir"/>
                <a:ea typeface="Avenir"/>
                <a:cs typeface="Avenir"/>
                <a:sym typeface="Avenir"/>
              </a:rPr>
              <a:t>The LF Energy Foundation’s mission is to accelerate the energy transition by fostering and sustaining an ecosystem of open source, vendor-neutral projects. </a:t>
            </a:r>
            <a:endParaRPr sz="2300"/>
          </a:p>
          <a:p>
            <a:pPr marL="228600" lvl="0" indent="-222250" algn="l" rtl="0">
              <a:lnSpc>
                <a:spcPct val="100000"/>
              </a:lnSpc>
              <a:spcBef>
                <a:spcPts val="1200"/>
              </a:spcBef>
              <a:spcAft>
                <a:spcPts val="0"/>
              </a:spcAft>
              <a:buClr>
                <a:schemeClr val="dk1"/>
              </a:buClr>
              <a:buSzPts val="1900"/>
              <a:buChar char="•"/>
            </a:pPr>
            <a:r>
              <a:rPr lang="en-US" sz="1900">
                <a:latin typeface="Avenir"/>
                <a:ea typeface="Avenir"/>
                <a:cs typeface="Avenir"/>
                <a:sym typeface="Avenir"/>
              </a:rPr>
              <a:t>We democratize state-of-the-art patterns to make these innovations accessible for everyone. </a:t>
            </a:r>
            <a:endParaRPr sz="2300"/>
          </a:p>
        </p:txBody>
      </p:sp>
      <p:pic>
        <p:nvPicPr>
          <p:cNvPr id="1459" name="Google Shape;1459;p3"/>
          <p:cNvPicPr preferRelativeResize="0"/>
          <p:nvPr/>
        </p:nvPicPr>
        <p:blipFill rotWithShape="1">
          <a:blip r:embed="rId4">
            <a:alphaModFix/>
          </a:blip>
          <a:srcRect t="9"/>
          <a:stretch/>
        </p:blipFill>
        <p:spPr>
          <a:xfrm>
            <a:off x="457197" y="457193"/>
            <a:ext cx="5605684" cy="7131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464"/>
        <p:cNvGrpSpPr/>
        <p:nvPr/>
      </p:nvGrpSpPr>
      <p:grpSpPr>
        <a:xfrm>
          <a:off x="0" y="0"/>
          <a:ext cx="0" cy="0"/>
          <a:chOff x="0" y="0"/>
          <a:chExt cx="0" cy="0"/>
        </a:xfrm>
      </p:grpSpPr>
      <p:sp>
        <p:nvSpPr>
          <p:cNvPr id="1465" name="Google Shape;1465;gb965c7571a_3_743"/>
          <p:cNvSpPr txBox="1">
            <a:spLocks noGrp="1"/>
          </p:cNvSpPr>
          <p:nvPr>
            <p:ph type="title"/>
          </p:nvPr>
        </p:nvSpPr>
        <p:spPr>
          <a:xfrm>
            <a:off x="673100" y="2292905"/>
            <a:ext cx="11246700" cy="2271900"/>
          </a:xfrm>
          <a:prstGeom prst="rect">
            <a:avLst/>
          </a:prstGeom>
          <a:solidFill>
            <a:srgbClr val="FFFFFF"/>
          </a:solid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43862"/>
              </a:buClr>
              <a:buSzPts val="4400"/>
              <a:buFont typeface="Century Gothic"/>
              <a:buNone/>
            </a:pPr>
            <a:r>
              <a:rPr lang="en-US" sz="4800" b="1">
                <a:solidFill>
                  <a:srgbClr val="009ADE"/>
                </a:solidFill>
              </a:rPr>
              <a:t>We are building a grid that is beyond our ability to intellectually </a:t>
            </a:r>
            <a:r>
              <a:rPr lang="en-US" sz="4800" b="1"/>
              <a:t>“</a:t>
            </a:r>
            <a:r>
              <a:rPr lang="en-US" sz="4800" b="1">
                <a:solidFill>
                  <a:srgbClr val="009ADE"/>
                </a:solidFill>
              </a:rPr>
              <a:t>manage</a:t>
            </a:r>
            <a:r>
              <a:rPr lang="en-US" sz="4800" b="1"/>
              <a:t>”</a:t>
            </a:r>
            <a:endParaRPr sz="4800">
              <a:solidFill>
                <a:srgbClr val="009ADE"/>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470"/>
        <p:cNvGrpSpPr/>
        <p:nvPr/>
      </p:nvGrpSpPr>
      <p:grpSpPr>
        <a:xfrm>
          <a:off x="0" y="0"/>
          <a:ext cx="0" cy="0"/>
          <a:chOff x="0" y="0"/>
          <a:chExt cx="0" cy="0"/>
        </a:xfrm>
      </p:grpSpPr>
      <p:sp>
        <p:nvSpPr>
          <p:cNvPr id="1471" name="Google Shape;1471;gb965c7571a_3_748"/>
          <p:cNvSpPr txBox="1">
            <a:spLocks noGrp="1"/>
          </p:cNvSpPr>
          <p:nvPr>
            <p:ph type="title"/>
          </p:nvPr>
        </p:nvSpPr>
        <p:spPr>
          <a:xfrm>
            <a:off x="673100" y="2292905"/>
            <a:ext cx="11246700" cy="2271900"/>
          </a:xfrm>
          <a:prstGeom prst="rect">
            <a:avLst/>
          </a:prstGeom>
          <a:solidFill>
            <a:srgbClr val="FFFFFF"/>
          </a:solid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43862"/>
              </a:buClr>
              <a:buSzPts val="4400"/>
              <a:buFont typeface="Century Gothic"/>
              <a:buNone/>
            </a:pPr>
            <a:r>
              <a:rPr lang="en-US" sz="4800" b="1"/>
              <a:t>50% of the effort of the energy transition is digital </a:t>
            </a:r>
            <a:endParaRPr sz="4800">
              <a:solidFill>
                <a:srgbClr val="009ADE"/>
              </a:solidFill>
            </a:endParaRPr>
          </a:p>
        </p:txBody>
      </p:sp>
      <p:sp>
        <p:nvSpPr>
          <p:cNvPr id="1472" name="Google Shape;1472;gb965c7571a_3_748"/>
          <p:cNvSpPr txBox="1"/>
          <p:nvPr/>
        </p:nvSpPr>
        <p:spPr>
          <a:xfrm>
            <a:off x="7628800" y="4717900"/>
            <a:ext cx="3691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entury Gothic"/>
                <a:ea typeface="Century Gothic"/>
                <a:cs typeface="Century Gothic"/>
                <a:sym typeface="Century Gothic"/>
              </a:rPr>
              <a:t>Energinet, Danish TSO - 2020</a:t>
            </a:r>
            <a:endParaRPr>
              <a:latin typeface="Century Gothic"/>
              <a:ea typeface="Century Gothic"/>
              <a:cs typeface="Century Gothic"/>
              <a:sym typeface="Century Gothic"/>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477"/>
        <p:cNvGrpSpPr/>
        <p:nvPr/>
      </p:nvGrpSpPr>
      <p:grpSpPr>
        <a:xfrm>
          <a:off x="0" y="0"/>
          <a:ext cx="0" cy="0"/>
          <a:chOff x="0" y="0"/>
          <a:chExt cx="0" cy="0"/>
        </a:xfrm>
      </p:grpSpPr>
      <p:sp>
        <p:nvSpPr>
          <p:cNvPr id="1478" name="Google Shape;1478;gb965c7571a_3_753"/>
          <p:cNvSpPr txBox="1">
            <a:spLocks noGrp="1"/>
          </p:cNvSpPr>
          <p:nvPr>
            <p:ph type="title"/>
          </p:nvPr>
        </p:nvSpPr>
        <p:spPr>
          <a:xfrm>
            <a:off x="673100" y="2292905"/>
            <a:ext cx="11246700" cy="2271900"/>
          </a:xfrm>
          <a:prstGeom prst="rect">
            <a:avLst/>
          </a:prstGeom>
          <a:solidFill>
            <a:srgbClr val="FFFFFF"/>
          </a:solid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43862"/>
              </a:buClr>
              <a:buSzPts val="4400"/>
              <a:buFont typeface="Century Gothic"/>
              <a:buNone/>
            </a:pPr>
            <a:r>
              <a:rPr lang="en-US" sz="4800" b="1"/>
              <a:t>80% of the software will be </a:t>
            </a:r>
            <a:endParaRPr sz="4800" b="1"/>
          </a:p>
          <a:p>
            <a:pPr marL="0" lvl="0" indent="0" algn="ctr" rtl="0">
              <a:lnSpc>
                <a:spcPct val="100000"/>
              </a:lnSpc>
              <a:spcBef>
                <a:spcPts val="0"/>
              </a:spcBef>
              <a:spcAft>
                <a:spcPts val="0"/>
              </a:spcAft>
              <a:buClr>
                <a:srgbClr val="043862"/>
              </a:buClr>
              <a:buSzPts val="4400"/>
              <a:buFont typeface="Century Gothic"/>
              <a:buNone/>
            </a:pPr>
            <a:r>
              <a:rPr lang="en-US" sz="4800" b="1"/>
              <a:t>open source</a:t>
            </a:r>
            <a:endParaRPr sz="4800">
              <a:solidFill>
                <a:srgbClr val="009ADE"/>
              </a:solidFill>
            </a:endParaRPr>
          </a:p>
        </p:txBody>
      </p:sp>
      <p:sp>
        <p:nvSpPr>
          <p:cNvPr id="1479" name="Google Shape;1479;gb965c7571a_3_753"/>
          <p:cNvSpPr txBox="1"/>
          <p:nvPr/>
        </p:nvSpPr>
        <p:spPr>
          <a:xfrm>
            <a:off x="7628800" y="4717900"/>
            <a:ext cx="3691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a:latin typeface="Century Gothic"/>
                <a:ea typeface="Century Gothic"/>
                <a:cs typeface="Century Gothic"/>
                <a:sym typeface="Century Gothic"/>
              </a:rPr>
              <a:t>The Linux Foundation has found this to be true across their projects</a:t>
            </a:r>
            <a:endParaRPr>
              <a:latin typeface="Century Gothic"/>
              <a:ea typeface="Century Gothic"/>
              <a:cs typeface="Century Gothic"/>
              <a:sym typeface="Century Gothic"/>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484"/>
        <p:cNvGrpSpPr/>
        <p:nvPr/>
      </p:nvGrpSpPr>
      <p:grpSpPr>
        <a:xfrm>
          <a:off x="0" y="0"/>
          <a:ext cx="0" cy="0"/>
          <a:chOff x="0" y="0"/>
          <a:chExt cx="0" cy="0"/>
        </a:xfrm>
      </p:grpSpPr>
      <p:sp>
        <p:nvSpPr>
          <p:cNvPr id="1485" name="Google Shape;1485;gb965c7571a_3_758"/>
          <p:cNvSpPr txBox="1">
            <a:spLocks noGrp="1"/>
          </p:cNvSpPr>
          <p:nvPr>
            <p:ph type="title"/>
          </p:nvPr>
        </p:nvSpPr>
        <p:spPr>
          <a:xfrm>
            <a:off x="673100" y="2292905"/>
            <a:ext cx="11246700" cy="2271900"/>
          </a:xfrm>
          <a:prstGeom prst="rect">
            <a:avLst/>
          </a:prstGeom>
          <a:solidFill>
            <a:srgbClr val="FFFFFF"/>
          </a:solid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rgbClr val="043862"/>
              </a:buClr>
              <a:buSzPts val="4400"/>
              <a:buFont typeface="Century Gothic"/>
              <a:buNone/>
            </a:pPr>
            <a:r>
              <a:rPr lang="en-US" sz="4800" b="1"/>
              <a:t>40% of the effort of </a:t>
            </a:r>
            <a:endParaRPr sz="4800" b="1"/>
          </a:p>
          <a:p>
            <a:pPr marL="0" lvl="0" indent="0" algn="ctr" rtl="0">
              <a:lnSpc>
                <a:spcPct val="100000"/>
              </a:lnSpc>
              <a:spcBef>
                <a:spcPts val="0"/>
              </a:spcBef>
              <a:spcAft>
                <a:spcPts val="0"/>
              </a:spcAft>
              <a:buClr>
                <a:srgbClr val="043862"/>
              </a:buClr>
              <a:buSzPts val="4400"/>
              <a:buFont typeface="Century Gothic"/>
              <a:buNone/>
            </a:pPr>
            <a:r>
              <a:rPr lang="en-US" sz="4800" b="1"/>
              <a:t>decarbonization  </a:t>
            </a:r>
            <a:endParaRPr sz="4800" b="1"/>
          </a:p>
          <a:p>
            <a:pPr marL="0" lvl="0" indent="0" algn="ctr" rtl="0">
              <a:lnSpc>
                <a:spcPct val="100000"/>
              </a:lnSpc>
              <a:spcBef>
                <a:spcPts val="0"/>
              </a:spcBef>
              <a:spcAft>
                <a:spcPts val="0"/>
              </a:spcAft>
              <a:buClr>
                <a:srgbClr val="043862"/>
              </a:buClr>
              <a:buSzPts val="4400"/>
              <a:buFont typeface="Century Gothic"/>
              <a:buNone/>
            </a:pPr>
            <a:r>
              <a:rPr lang="en-US" sz="4800" b="1"/>
              <a:t>will be open source</a:t>
            </a:r>
            <a:endParaRPr sz="4800">
              <a:solidFill>
                <a:srgbClr val="009ADE"/>
              </a:solidFill>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490"/>
        <p:cNvGrpSpPr/>
        <p:nvPr/>
      </p:nvGrpSpPr>
      <p:grpSpPr>
        <a:xfrm>
          <a:off x="0" y="0"/>
          <a:ext cx="0" cy="0"/>
          <a:chOff x="0" y="0"/>
          <a:chExt cx="0" cy="0"/>
        </a:xfrm>
      </p:grpSpPr>
      <p:sp>
        <p:nvSpPr>
          <p:cNvPr id="1491" name="Google Shape;1491;gb965c7571a_3_763"/>
          <p:cNvSpPr txBox="1">
            <a:spLocks noGrp="1"/>
          </p:cNvSpPr>
          <p:nvPr>
            <p:ph type="title"/>
          </p:nvPr>
        </p:nvSpPr>
        <p:spPr>
          <a:xfrm>
            <a:off x="457200" y="4353243"/>
            <a:ext cx="11247000" cy="2103000"/>
          </a:xfrm>
          <a:prstGeom prst="rect">
            <a:avLst/>
          </a:prstGeom>
          <a:noFill/>
          <a:ln>
            <a:noFill/>
          </a:ln>
        </p:spPr>
        <p:txBody>
          <a:bodyPr spcFirstLastPara="1" wrap="square" lIns="0" tIns="0" rIns="0" bIns="0" anchor="t" anchorCtr="0">
            <a:noAutofit/>
          </a:bodyPr>
          <a:lstStyle/>
          <a:p>
            <a:pPr marL="0" lvl="0" indent="0" algn="ctr" rtl="0">
              <a:lnSpc>
                <a:spcPct val="100000"/>
              </a:lnSpc>
              <a:spcBef>
                <a:spcPts val="0"/>
              </a:spcBef>
              <a:spcAft>
                <a:spcPts val="0"/>
              </a:spcAft>
              <a:buClr>
                <a:schemeClr val="dk1"/>
              </a:buClr>
              <a:buSzPts val="4000"/>
              <a:buFont typeface="Century Gothic"/>
              <a:buNone/>
            </a:pPr>
            <a:r>
              <a:rPr lang="en-US"/>
              <a:t>Isolation and going </a:t>
            </a:r>
            <a:br>
              <a:rPr lang="en-US"/>
            </a:br>
            <a:r>
              <a:rPr lang="en-US"/>
              <a:t>it alone are no longer viable.</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496"/>
        <p:cNvGrpSpPr/>
        <p:nvPr/>
      </p:nvGrpSpPr>
      <p:grpSpPr>
        <a:xfrm>
          <a:off x="0" y="0"/>
          <a:ext cx="0" cy="0"/>
          <a:chOff x="0" y="0"/>
          <a:chExt cx="0" cy="0"/>
        </a:xfrm>
      </p:grpSpPr>
      <p:sp>
        <p:nvSpPr>
          <p:cNvPr id="1497" name="Google Shape;1497;gb965c7571a_3_768"/>
          <p:cNvSpPr txBox="1">
            <a:spLocks noGrp="1"/>
          </p:cNvSpPr>
          <p:nvPr>
            <p:ph type="title"/>
          </p:nvPr>
        </p:nvSpPr>
        <p:spPr>
          <a:xfrm>
            <a:off x="457200" y="914400"/>
            <a:ext cx="11247000" cy="50292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accent1"/>
              </a:buClr>
              <a:buSzPts val="4000"/>
              <a:buFont typeface="Century Gothic"/>
              <a:buNone/>
            </a:pPr>
            <a:r>
              <a:rPr lang="en-US">
                <a:solidFill>
                  <a:schemeClr val="accent1"/>
                </a:solidFill>
              </a:rPr>
              <a:t>We need speed, scale, </a:t>
            </a:r>
            <a:br>
              <a:rPr lang="en-US">
                <a:solidFill>
                  <a:schemeClr val="accent1"/>
                </a:solidFill>
              </a:rPr>
            </a:br>
            <a:r>
              <a:rPr lang="en-US">
                <a:solidFill>
                  <a:schemeClr val="accent1"/>
                </a:solidFill>
              </a:rPr>
              <a:t>enhanced security, accelerated </a:t>
            </a:r>
            <a:br>
              <a:rPr lang="en-US">
                <a:solidFill>
                  <a:schemeClr val="accent1"/>
                </a:solidFill>
              </a:rPr>
            </a:br>
            <a:r>
              <a:rPr lang="en-US">
                <a:solidFill>
                  <a:schemeClr val="accent1"/>
                </a:solidFill>
              </a:rPr>
              <a:t>innovation, and global talent.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501"/>
        <p:cNvGrpSpPr/>
        <p:nvPr/>
      </p:nvGrpSpPr>
      <p:grpSpPr>
        <a:xfrm>
          <a:off x="0" y="0"/>
          <a:ext cx="0" cy="0"/>
          <a:chOff x="0" y="0"/>
          <a:chExt cx="0" cy="0"/>
        </a:xfrm>
      </p:grpSpPr>
      <p:pic>
        <p:nvPicPr>
          <p:cNvPr id="1502" name="Google Shape;1502;gb965c7571a_3_773"/>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
        <p:nvSpPr>
          <p:cNvPr id="1503" name="Google Shape;1503;gb965c7571a_3_773"/>
          <p:cNvSpPr txBox="1">
            <a:spLocks noGrp="1"/>
          </p:cNvSpPr>
          <p:nvPr>
            <p:ph type="title"/>
          </p:nvPr>
        </p:nvSpPr>
        <p:spPr>
          <a:xfrm>
            <a:off x="457200" y="3429000"/>
            <a:ext cx="11247000" cy="2514600"/>
          </a:xfrm>
          <a:prstGeom prst="rect">
            <a:avLst/>
          </a:prstGeom>
          <a:noFill/>
          <a:ln>
            <a:noFill/>
          </a:ln>
        </p:spPr>
        <p:txBody>
          <a:bodyPr spcFirstLastPara="1" wrap="square" lIns="0" tIns="0" rIns="0" bIns="0" anchor="ctr" anchorCtr="0">
            <a:noAutofit/>
          </a:bodyPr>
          <a:lstStyle/>
          <a:p>
            <a:pPr marL="0" lvl="0" indent="0" algn="ctr" rtl="0">
              <a:lnSpc>
                <a:spcPct val="100000"/>
              </a:lnSpc>
              <a:spcBef>
                <a:spcPts val="0"/>
              </a:spcBef>
              <a:spcAft>
                <a:spcPts val="0"/>
              </a:spcAft>
              <a:buClr>
                <a:schemeClr val="dk1"/>
              </a:buClr>
              <a:buSzPts val="4000"/>
              <a:buFont typeface="Century Gothic"/>
              <a:buNone/>
            </a:pPr>
            <a:r>
              <a:rPr lang="en-US"/>
              <a:t>We need mass collaboration. </a:t>
            </a: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508"/>
        <p:cNvGrpSpPr/>
        <p:nvPr/>
      </p:nvGrpSpPr>
      <p:grpSpPr>
        <a:xfrm>
          <a:off x="0" y="0"/>
          <a:ext cx="0" cy="0"/>
          <a:chOff x="0" y="0"/>
          <a:chExt cx="0" cy="0"/>
        </a:xfrm>
      </p:grpSpPr>
      <p:pic>
        <p:nvPicPr>
          <p:cNvPr id="1509" name="Google Shape;1509;p4" descr="A view of a mountain&#10;&#10;Description automatically generated"/>
          <p:cNvPicPr preferRelativeResize="0"/>
          <p:nvPr/>
        </p:nvPicPr>
        <p:blipFill rotWithShape="1">
          <a:blip r:embed="rId3">
            <a:alphaModFix/>
          </a:blip>
          <a:srcRect/>
          <a:stretch/>
        </p:blipFill>
        <p:spPr>
          <a:xfrm>
            <a:off x="-1" y="0"/>
            <a:ext cx="12192000" cy="6825696"/>
          </a:xfrm>
          <a:prstGeom prst="rect">
            <a:avLst/>
          </a:prstGeom>
          <a:noFill/>
          <a:ln>
            <a:noFill/>
          </a:ln>
        </p:spPr>
      </p:pic>
      <p:sp>
        <p:nvSpPr>
          <p:cNvPr id="1510" name="Google Shape;1510;p4"/>
          <p:cNvSpPr/>
          <p:nvPr/>
        </p:nvSpPr>
        <p:spPr>
          <a:xfrm>
            <a:off x="11636" y="0"/>
            <a:ext cx="12192000" cy="6858000"/>
          </a:xfrm>
          <a:prstGeom prst="rect">
            <a:avLst/>
          </a:prstGeom>
          <a:gradFill>
            <a:gsLst>
              <a:gs pos="0">
                <a:srgbClr val="0070C0">
                  <a:alpha val="21176"/>
                </a:srgbClr>
              </a:gs>
              <a:gs pos="12000">
                <a:srgbClr val="0070C0">
                  <a:alpha val="21176"/>
                </a:srgbClr>
              </a:gs>
              <a:gs pos="49000">
                <a:srgbClr val="000000">
                  <a:alpha val="48235"/>
                </a:srgbClr>
              </a:gs>
              <a:gs pos="55000">
                <a:srgbClr val="000000">
                  <a:alpha val="12156"/>
                </a:srgbClr>
              </a:gs>
              <a:gs pos="100000">
                <a:srgbClr val="000000">
                  <a:alpha val="0"/>
                </a:srgbClr>
              </a:gs>
            </a:gsLst>
            <a:lin ang="18900044"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800"/>
              <a:buFont typeface="Century Gothic"/>
              <a:buNone/>
            </a:pPr>
            <a:endParaRPr sz="1800" b="0" i="0" u="none" strike="noStrike" cap="none">
              <a:solidFill>
                <a:srgbClr val="000000"/>
              </a:solidFill>
              <a:latin typeface="Century Gothic"/>
              <a:ea typeface="Century Gothic"/>
              <a:cs typeface="Century Gothic"/>
              <a:sym typeface="Century Gothic"/>
            </a:endParaRPr>
          </a:p>
        </p:txBody>
      </p:sp>
      <p:sp>
        <p:nvSpPr>
          <p:cNvPr id="1511" name="Google Shape;1511;p4"/>
          <p:cNvSpPr txBox="1">
            <a:spLocks noGrp="1"/>
          </p:cNvSpPr>
          <p:nvPr>
            <p:ph type="title"/>
          </p:nvPr>
        </p:nvSpPr>
        <p:spPr>
          <a:xfrm>
            <a:off x="499050" y="2560600"/>
            <a:ext cx="10092300" cy="12714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2"/>
              </a:buClr>
              <a:buSzPts val="4000"/>
              <a:buFont typeface="Century Gothic"/>
              <a:buNone/>
            </a:pPr>
            <a:r>
              <a:rPr lang="en-US">
                <a:solidFill>
                  <a:schemeClr val="dk2"/>
                </a:solidFill>
              </a:rPr>
              <a:t>OUR COMMITMENT</a:t>
            </a:r>
            <a:endParaRPr>
              <a:solidFill>
                <a:schemeClr val="dk2"/>
              </a:solidFill>
            </a:endParaRPr>
          </a:p>
        </p:txBody>
      </p:sp>
      <p:sp>
        <p:nvSpPr>
          <p:cNvPr id="1512" name="Google Shape;1512;p4"/>
          <p:cNvSpPr txBox="1">
            <a:spLocks noGrp="1"/>
          </p:cNvSpPr>
          <p:nvPr>
            <p:ph type="body" idx="1"/>
          </p:nvPr>
        </p:nvSpPr>
        <p:spPr>
          <a:xfrm>
            <a:off x="487175" y="3564825"/>
            <a:ext cx="10092300" cy="30273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0"/>
              </a:spcBef>
              <a:spcAft>
                <a:spcPts val="0"/>
              </a:spcAft>
              <a:buClr>
                <a:schemeClr val="dk1"/>
              </a:buClr>
              <a:buSzPts val="1600"/>
              <a:buNone/>
            </a:pPr>
            <a:r>
              <a:rPr lang="en-US" sz="1600">
                <a:latin typeface="Century Gothic"/>
                <a:ea typeface="Century Gothic"/>
                <a:cs typeface="Century Gothic"/>
                <a:sym typeface="Century Gothic"/>
              </a:rPr>
              <a:t>To achieve our climate and energy transitio</a:t>
            </a:r>
            <a:r>
              <a:rPr lang="en-US" sz="1600"/>
              <a:t>n </a:t>
            </a:r>
            <a:r>
              <a:rPr lang="en-US" sz="1600">
                <a:latin typeface="Century Gothic"/>
                <a:ea typeface="Century Gothic"/>
                <a:cs typeface="Century Gothic"/>
                <a:sym typeface="Century Gothic"/>
              </a:rPr>
              <a:t>goals we have </a:t>
            </a:r>
            <a:r>
              <a:rPr lang="en-US" sz="1600">
                <a:solidFill>
                  <a:schemeClr val="accent4"/>
                </a:solidFill>
                <a:latin typeface="Century Gothic"/>
                <a:ea typeface="Century Gothic"/>
                <a:cs typeface="Century Gothic"/>
                <a:sym typeface="Century Gothic"/>
              </a:rPr>
              <a:t>joined together </a:t>
            </a:r>
            <a:r>
              <a:rPr lang="en-US" sz="1600">
                <a:latin typeface="Century Gothic"/>
                <a:ea typeface="Century Gothic"/>
                <a:cs typeface="Century Gothic"/>
                <a:sym typeface="Century Gothic"/>
              </a:rPr>
              <a:t>to create a common </a:t>
            </a:r>
            <a:r>
              <a:rPr lang="en-US" sz="1600"/>
              <a:t>functional</a:t>
            </a:r>
            <a:r>
              <a:rPr lang="en-US" sz="1600">
                <a:latin typeface="Century Gothic"/>
                <a:ea typeface="Century Gothic"/>
                <a:cs typeface="Century Gothic"/>
                <a:sym typeface="Century Gothic"/>
              </a:rPr>
              <a:t> architecture defining a </a:t>
            </a:r>
            <a:r>
              <a:rPr lang="en-US" sz="1600">
                <a:solidFill>
                  <a:schemeClr val="accent4"/>
                </a:solidFill>
                <a:latin typeface="Century Gothic"/>
                <a:ea typeface="Century Gothic"/>
                <a:cs typeface="Century Gothic"/>
                <a:sym typeface="Century Gothic"/>
              </a:rPr>
              <a:t>fit-for-the-future </a:t>
            </a:r>
            <a:r>
              <a:rPr lang="en-US" sz="1600">
                <a:latin typeface="Century Gothic"/>
                <a:ea typeface="Century Gothic"/>
                <a:cs typeface="Century Gothic"/>
                <a:sym typeface="Century Gothic"/>
              </a:rPr>
              <a:t>grid</a:t>
            </a:r>
            <a:r>
              <a:rPr lang="en-US" sz="1600"/>
              <a:t>. Our goal is </a:t>
            </a:r>
            <a:r>
              <a:rPr lang="en-US" sz="1600">
                <a:latin typeface="Century Gothic"/>
                <a:ea typeface="Century Gothic"/>
                <a:cs typeface="Century Gothic"/>
                <a:sym typeface="Century Gothic"/>
              </a:rPr>
              <a:t>a common understanding of required functional capabilities. The architecture starts with a top-level view and progresses to a finer granularity. The final </a:t>
            </a:r>
            <a:r>
              <a:rPr lang="en-US" sz="1600"/>
              <a:t>slide</a:t>
            </a:r>
            <a:r>
              <a:rPr lang="en-US" sz="1600">
                <a:latin typeface="Century Gothic"/>
                <a:ea typeface="Century Gothic"/>
                <a:cs typeface="Century Gothic"/>
                <a:sym typeface="Century Gothic"/>
              </a:rPr>
              <a:t> shows existing</a:t>
            </a:r>
            <a:r>
              <a:rPr lang="en-US" sz="1600"/>
              <a:t> </a:t>
            </a:r>
            <a:r>
              <a:rPr lang="en-US" sz="1600">
                <a:latin typeface="Century Gothic"/>
                <a:ea typeface="Century Gothic"/>
                <a:cs typeface="Century Gothic"/>
                <a:sym typeface="Century Gothic"/>
              </a:rPr>
              <a:t>and </a:t>
            </a:r>
            <a:r>
              <a:rPr lang="en-US" sz="1600"/>
              <a:t>near-</a:t>
            </a:r>
            <a:r>
              <a:rPr lang="en-US" sz="1600">
                <a:latin typeface="Century Gothic"/>
                <a:ea typeface="Century Gothic"/>
                <a:cs typeface="Century Gothic"/>
                <a:sym typeface="Century Gothic"/>
              </a:rPr>
              <a:t>future LF Energy projects fits into this architecture.</a:t>
            </a:r>
            <a:endParaRPr sz="1600">
              <a:latin typeface="Century Gothic"/>
              <a:ea typeface="Century Gothic"/>
              <a:cs typeface="Century Gothic"/>
              <a:sym typeface="Century Gothic"/>
            </a:endParaRPr>
          </a:p>
          <a:p>
            <a:pPr marL="0" lvl="0" indent="0" algn="l" rtl="0">
              <a:lnSpc>
                <a:spcPct val="100000"/>
              </a:lnSpc>
              <a:spcBef>
                <a:spcPts val="0"/>
              </a:spcBef>
              <a:spcAft>
                <a:spcPts val="0"/>
              </a:spcAft>
              <a:buClr>
                <a:schemeClr val="dk1"/>
              </a:buClr>
              <a:buSzPts val="1600"/>
              <a:buNone/>
            </a:pPr>
            <a:endParaRPr sz="1600"/>
          </a:p>
          <a:p>
            <a:pPr marL="0" lvl="0" indent="0" algn="l" rtl="0">
              <a:lnSpc>
                <a:spcPct val="100000"/>
              </a:lnSpc>
              <a:spcBef>
                <a:spcPts val="0"/>
              </a:spcBef>
              <a:spcAft>
                <a:spcPts val="0"/>
              </a:spcAft>
              <a:buClr>
                <a:schemeClr val="dk1"/>
              </a:buClr>
              <a:buSzPts val="1600"/>
              <a:buNone/>
            </a:pPr>
            <a:r>
              <a:rPr lang="en-US" sz="1600"/>
              <a:t>This</a:t>
            </a:r>
            <a:r>
              <a:rPr lang="en-US" sz="1600">
                <a:latin typeface="Century Gothic"/>
                <a:ea typeface="Century Gothic"/>
                <a:cs typeface="Century Gothic"/>
                <a:sym typeface="Century Gothic"/>
              </a:rPr>
              <a:t> is a start. We want your </a:t>
            </a:r>
            <a:r>
              <a:rPr lang="en-US" sz="1600">
                <a:solidFill>
                  <a:schemeClr val="accent4"/>
                </a:solidFill>
                <a:latin typeface="Century Gothic"/>
                <a:ea typeface="Century Gothic"/>
                <a:cs typeface="Century Gothic"/>
                <a:sym typeface="Century Gothic"/>
              </a:rPr>
              <a:t>feedback and involvement. </a:t>
            </a:r>
            <a:r>
              <a:rPr lang="en-US" sz="1600">
                <a:latin typeface="Century Gothic"/>
                <a:ea typeface="Century Gothic"/>
                <a:cs typeface="Century Gothic"/>
                <a:sym typeface="Century Gothic"/>
              </a:rPr>
              <a:t>With this we proclaim a </a:t>
            </a:r>
            <a:r>
              <a:rPr lang="en-US" sz="1600">
                <a:solidFill>
                  <a:schemeClr val="accent4"/>
                </a:solidFill>
                <a:latin typeface="Century Gothic"/>
                <a:ea typeface="Century Gothic"/>
                <a:cs typeface="Century Gothic"/>
                <a:sym typeface="Century Gothic"/>
              </a:rPr>
              <a:t>commitment</a:t>
            </a:r>
            <a:r>
              <a:rPr lang="en-US" sz="1600">
                <a:solidFill>
                  <a:srgbClr val="FFFF00"/>
                </a:solidFill>
                <a:latin typeface="Century Gothic"/>
                <a:ea typeface="Century Gothic"/>
                <a:cs typeface="Century Gothic"/>
                <a:sym typeface="Century Gothic"/>
              </a:rPr>
              <a:t> </a:t>
            </a:r>
            <a:r>
              <a:rPr lang="en-US" sz="1600">
                <a:latin typeface="Century Gothic"/>
                <a:ea typeface="Century Gothic"/>
                <a:cs typeface="Century Gothic"/>
                <a:sym typeface="Century Gothic"/>
              </a:rPr>
              <a:t>under LF Energy to find shared </a:t>
            </a:r>
            <a:r>
              <a:rPr lang="en-US" sz="1600">
                <a:solidFill>
                  <a:schemeClr val="accent4"/>
                </a:solidFill>
                <a:latin typeface="Century Gothic"/>
                <a:ea typeface="Century Gothic"/>
                <a:cs typeface="Century Gothic"/>
                <a:sym typeface="Century Gothic"/>
              </a:rPr>
              <a:t>strateg</a:t>
            </a:r>
            <a:r>
              <a:rPr lang="en-US" sz="1600">
                <a:solidFill>
                  <a:schemeClr val="accent4"/>
                </a:solidFill>
              </a:rPr>
              <a:t>ic</a:t>
            </a:r>
            <a:r>
              <a:rPr lang="en-US" sz="1600">
                <a:latin typeface="Century Gothic"/>
                <a:ea typeface="Century Gothic"/>
                <a:cs typeface="Century Gothic"/>
                <a:sym typeface="Century Gothic"/>
              </a:rPr>
              <a:t> dependencies. By utilizing open source we can </a:t>
            </a:r>
            <a:r>
              <a:rPr lang="en-US" sz="1600">
                <a:solidFill>
                  <a:schemeClr val="accent4"/>
                </a:solidFill>
                <a:latin typeface="Century Gothic"/>
                <a:ea typeface="Century Gothic"/>
                <a:cs typeface="Century Gothic"/>
                <a:sym typeface="Century Gothic"/>
              </a:rPr>
              <a:t>accelerate</a:t>
            </a:r>
            <a:r>
              <a:rPr lang="en-US" sz="1600">
                <a:solidFill>
                  <a:srgbClr val="FFFF00"/>
                </a:solidFill>
                <a:latin typeface="Century Gothic"/>
                <a:ea typeface="Century Gothic"/>
                <a:cs typeface="Century Gothic"/>
                <a:sym typeface="Century Gothic"/>
              </a:rPr>
              <a:t> </a:t>
            </a:r>
            <a:r>
              <a:rPr lang="en-US" sz="1600">
                <a:latin typeface="Century Gothic"/>
                <a:ea typeface="Century Gothic"/>
                <a:cs typeface="Century Gothic"/>
                <a:sym typeface="Century Gothic"/>
              </a:rPr>
              <a:t>a technology </a:t>
            </a:r>
            <a:r>
              <a:rPr lang="en-US" sz="1600">
                <a:solidFill>
                  <a:schemeClr val="accent4"/>
                </a:solidFill>
                <a:latin typeface="Century Gothic"/>
                <a:ea typeface="Century Gothic"/>
                <a:cs typeface="Century Gothic"/>
                <a:sym typeface="Century Gothic"/>
              </a:rPr>
              <a:t>revolution </a:t>
            </a:r>
            <a:r>
              <a:rPr lang="en-US" sz="1600">
                <a:latin typeface="Century Gothic"/>
                <a:ea typeface="Century Gothic"/>
                <a:cs typeface="Century Gothic"/>
                <a:sym typeface="Century Gothic"/>
              </a:rPr>
              <a:t>that enables rapid decarbonization by </a:t>
            </a:r>
            <a:r>
              <a:rPr lang="en-US" sz="1600">
                <a:solidFill>
                  <a:schemeClr val="accent4"/>
                </a:solidFill>
                <a:latin typeface="Century Gothic"/>
                <a:ea typeface="Century Gothic"/>
                <a:cs typeface="Century Gothic"/>
                <a:sym typeface="Century Gothic"/>
              </a:rPr>
              <a:t>digitalizing</a:t>
            </a:r>
            <a:r>
              <a:rPr lang="en-US" sz="1600">
                <a:latin typeface="Century Gothic"/>
                <a:ea typeface="Century Gothic"/>
                <a:cs typeface="Century Gothic"/>
                <a:sym typeface="Century Gothic"/>
              </a:rPr>
              <a:t> the </a:t>
            </a:r>
            <a:r>
              <a:rPr lang="en-US" sz="1600">
                <a:solidFill>
                  <a:schemeClr val="accent4"/>
                </a:solidFill>
                <a:latin typeface="Century Gothic"/>
                <a:ea typeface="Century Gothic"/>
                <a:cs typeface="Century Gothic"/>
                <a:sym typeface="Century Gothic"/>
              </a:rPr>
              <a:t>global</a:t>
            </a:r>
            <a:r>
              <a:rPr lang="en-US" sz="1600">
                <a:solidFill>
                  <a:srgbClr val="FFFF00"/>
                </a:solidFill>
                <a:latin typeface="Century Gothic"/>
                <a:ea typeface="Century Gothic"/>
                <a:cs typeface="Century Gothic"/>
                <a:sym typeface="Century Gothic"/>
              </a:rPr>
              <a:t> </a:t>
            </a:r>
            <a:r>
              <a:rPr lang="en-US" sz="1600">
                <a:latin typeface="Century Gothic"/>
                <a:ea typeface="Century Gothic"/>
                <a:cs typeface="Century Gothic"/>
                <a:sym typeface="Century Gothic"/>
              </a:rPr>
              <a:t>energy grid. We see that cooperation and working together is the only path to individual and collective success.</a:t>
            </a:r>
            <a:endParaRPr/>
          </a:p>
          <a:p>
            <a:pPr marL="0" lvl="0" indent="0" algn="l" rtl="0">
              <a:lnSpc>
                <a:spcPct val="100000"/>
              </a:lnSpc>
              <a:spcBef>
                <a:spcPts val="1800"/>
              </a:spcBef>
              <a:spcAft>
                <a:spcPts val="0"/>
              </a:spcAft>
              <a:buClr>
                <a:schemeClr val="dk1"/>
              </a:buClr>
              <a:buSzPts val="1600"/>
              <a:buNone/>
            </a:pPr>
            <a:r>
              <a:rPr lang="en-US" sz="1600">
                <a:latin typeface="Century Gothic"/>
                <a:ea typeface="Century Gothic"/>
                <a:cs typeface="Century Gothic"/>
                <a:sym typeface="Century Gothic"/>
              </a:rPr>
              <a:t>Join us.</a:t>
            </a:r>
            <a:endParaRPr/>
          </a:p>
        </p:txBody>
      </p:sp>
      <p:pic>
        <p:nvPicPr>
          <p:cNvPr id="1513" name="Google Shape;1513;p4"/>
          <p:cNvPicPr preferRelativeResize="0"/>
          <p:nvPr/>
        </p:nvPicPr>
        <p:blipFill rotWithShape="1">
          <a:blip r:embed="rId4">
            <a:alphaModFix/>
          </a:blip>
          <a:srcRect t="9"/>
          <a:stretch/>
        </p:blipFill>
        <p:spPr>
          <a:xfrm>
            <a:off x="457197" y="457193"/>
            <a:ext cx="5605684" cy="713128"/>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518"/>
        <p:cNvGrpSpPr/>
        <p:nvPr/>
      </p:nvGrpSpPr>
      <p:grpSpPr>
        <a:xfrm>
          <a:off x="0" y="0"/>
          <a:ext cx="0" cy="0"/>
          <a:chOff x="0" y="0"/>
          <a:chExt cx="0" cy="0"/>
        </a:xfrm>
      </p:grpSpPr>
      <p:graphicFrame>
        <p:nvGraphicFramePr>
          <p:cNvPr id="1519" name="Google Shape;1519;g88e6541405_0_314"/>
          <p:cNvGraphicFramePr/>
          <p:nvPr/>
        </p:nvGraphicFramePr>
        <p:xfrm>
          <a:off x="415925" y="375664"/>
          <a:ext cx="3000000" cy="3000000"/>
        </p:xfrm>
        <a:graphic>
          <a:graphicData uri="http://schemas.openxmlformats.org/drawingml/2006/table">
            <a:tbl>
              <a:tblPr firstRow="1" bandRow="1">
                <a:noFill/>
                <a:tableStyleId>{658BF90A-2A0B-4D34-9DC7-9C5B89A4A7C9}</a:tableStyleId>
              </a:tblPr>
              <a:tblGrid>
                <a:gridCol w="5680075">
                  <a:extLst>
                    <a:ext uri="{9D8B030D-6E8A-4147-A177-3AD203B41FA5}">
                      <a16:colId xmlns:a16="http://schemas.microsoft.com/office/drawing/2014/main" val="20000"/>
                    </a:ext>
                  </a:extLst>
                </a:gridCol>
                <a:gridCol w="5680075">
                  <a:extLst>
                    <a:ext uri="{9D8B030D-6E8A-4147-A177-3AD203B41FA5}">
                      <a16:colId xmlns:a16="http://schemas.microsoft.com/office/drawing/2014/main" val="20001"/>
                    </a:ext>
                  </a:extLst>
                </a:gridCol>
              </a:tblGrid>
              <a:tr h="2068775">
                <a:tc>
                  <a:txBody>
                    <a:bodyPr/>
                    <a:lstStyle/>
                    <a:p>
                      <a:pPr marL="0" marR="0" lvl="0" indent="0" algn="l" rtl="0">
                        <a:lnSpc>
                          <a:spcPct val="100000"/>
                        </a:lnSpc>
                        <a:spcBef>
                          <a:spcPts val="0"/>
                        </a:spcBef>
                        <a:spcAft>
                          <a:spcPts val="0"/>
                        </a:spcAft>
                        <a:buClr>
                          <a:srgbClr val="000000"/>
                        </a:buClr>
                        <a:buSzPts val="1800"/>
                        <a:buFont typeface="Arial"/>
                        <a:buNone/>
                      </a:pPr>
                      <a:endParaRPr sz="1800"/>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9967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1520" name="Google Shape;1520;g88e6541405_0_314"/>
          <p:cNvGraphicFramePr/>
          <p:nvPr/>
        </p:nvGraphicFramePr>
        <p:xfrm>
          <a:off x="2902358" y="2147049"/>
          <a:ext cx="3000000" cy="3000000"/>
        </p:xfrm>
        <a:graphic>
          <a:graphicData uri="http://schemas.openxmlformats.org/drawingml/2006/table">
            <a:tbl>
              <a:tblPr firstRow="1" bandRow="1">
                <a:noFill/>
                <a:tableStyleId>{658BF90A-2A0B-4D34-9DC7-9C5B89A4A7C9}</a:tableStyleId>
              </a:tblPr>
              <a:tblGrid>
                <a:gridCol w="5514250">
                  <a:extLst>
                    <a:ext uri="{9D8B030D-6E8A-4147-A177-3AD203B41FA5}">
                      <a16:colId xmlns:a16="http://schemas.microsoft.com/office/drawing/2014/main" val="20000"/>
                    </a:ext>
                  </a:extLst>
                </a:gridCol>
              </a:tblGrid>
              <a:tr h="2163150">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p>
                  </a:txBody>
                  <a:tcPr marL="67950" marR="67950" marT="33975" marB="339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pSp>
        <p:nvGrpSpPr>
          <p:cNvPr id="1521" name="Google Shape;1521;g88e6541405_0_314"/>
          <p:cNvGrpSpPr/>
          <p:nvPr/>
        </p:nvGrpSpPr>
        <p:grpSpPr>
          <a:xfrm>
            <a:off x="408392" y="180084"/>
            <a:ext cx="11380148" cy="6444100"/>
            <a:chOff x="402673" y="180084"/>
            <a:chExt cx="11380148" cy="6444100"/>
          </a:xfrm>
        </p:grpSpPr>
        <p:sp>
          <p:nvSpPr>
            <p:cNvPr id="1522" name="Google Shape;1522;g88e6541405_0_314"/>
            <p:cNvSpPr/>
            <p:nvPr/>
          </p:nvSpPr>
          <p:spPr>
            <a:xfrm>
              <a:off x="403225"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CUSTOMER &amp; MARKET</a:t>
              </a:r>
              <a:endParaRPr sz="1400" b="0" i="0" u="none" strike="noStrike" cap="none">
                <a:solidFill>
                  <a:srgbClr val="000000"/>
                </a:solidFill>
                <a:latin typeface="Arial"/>
                <a:ea typeface="Arial"/>
                <a:cs typeface="Arial"/>
                <a:sym typeface="Arial"/>
              </a:endParaRPr>
            </a:p>
          </p:txBody>
        </p:sp>
        <p:sp>
          <p:nvSpPr>
            <p:cNvPr id="1523" name="Google Shape;1523;g88e6541405_0_314"/>
            <p:cNvSpPr/>
            <p:nvPr/>
          </p:nvSpPr>
          <p:spPr>
            <a:xfrm>
              <a:off x="402673"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ACQUISITION AND CONTROL </a:t>
              </a:r>
              <a:endParaRPr sz="1400" b="0" i="0" u="none" strike="noStrike" cap="none">
                <a:solidFill>
                  <a:srgbClr val="000000"/>
                </a:solidFill>
                <a:latin typeface="Arial"/>
                <a:ea typeface="Arial"/>
                <a:cs typeface="Arial"/>
                <a:sym typeface="Arial"/>
              </a:endParaRPr>
            </a:p>
          </p:txBody>
        </p:sp>
        <p:sp>
          <p:nvSpPr>
            <p:cNvPr id="1524" name="Google Shape;1524;g88e6541405_0_314"/>
            <p:cNvSpPr/>
            <p:nvPr/>
          </p:nvSpPr>
          <p:spPr>
            <a:xfrm>
              <a:off x="9771021"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SYSTEM MANAGEMENT</a:t>
              </a:r>
              <a:endParaRPr sz="1400" b="0" i="0" u="none" strike="noStrike" cap="none">
                <a:solidFill>
                  <a:srgbClr val="000000"/>
                </a:solidFill>
                <a:latin typeface="Arial"/>
                <a:ea typeface="Arial"/>
                <a:cs typeface="Arial"/>
                <a:sym typeface="Arial"/>
              </a:endParaRPr>
            </a:p>
          </p:txBody>
        </p:sp>
        <p:sp>
          <p:nvSpPr>
            <p:cNvPr id="1525" name="Google Shape;1525;g88e6541405_0_314"/>
            <p:cNvSpPr/>
            <p:nvPr/>
          </p:nvSpPr>
          <p:spPr>
            <a:xfrm>
              <a:off x="9771021"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ASSET MANAGEMENT</a:t>
              </a:r>
              <a:endParaRPr sz="1400" b="0" i="0" u="none" strike="noStrike" cap="none">
                <a:solidFill>
                  <a:srgbClr val="000000"/>
                </a:solidFill>
                <a:latin typeface="Arial"/>
                <a:ea typeface="Arial"/>
                <a:cs typeface="Arial"/>
                <a:sym typeface="Arial"/>
              </a:endParaRPr>
            </a:p>
          </p:txBody>
        </p:sp>
        <p:sp>
          <p:nvSpPr>
            <p:cNvPr id="1526" name="Google Shape;1526;g88e6541405_0_314"/>
            <p:cNvSpPr/>
            <p:nvPr/>
          </p:nvSpPr>
          <p:spPr>
            <a:xfrm rot="-5400000">
              <a:off x="1716673" y="3137948"/>
              <a:ext cx="21819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SHARED</a:t>
              </a:r>
              <a:endParaRPr sz="1400" b="0" i="0" u="none" strike="noStrike" cap="none">
                <a:solidFill>
                  <a:srgbClr val="000000"/>
                </a:solidFill>
                <a:latin typeface="Arial"/>
                <a:ea typeface="Arial"/>
                <a:cs typeface="Arial"/>
                <a:sym typeface="Arial"/>
              </a:endParaRPr>
            </a:p>
          </p:txBody>
        </p:sp>
      </p:grpSp>
      <p:sp>
        <p:nvSpPr>
          <p:cNvPr id="1527" name="Google Shape;1527;g88e6541405_0_314"/>
          <p:cNvSpPr/>
          <p:nvPr/>
        </p:nvSpPr>
        <p:spPr>
          <a:xfrm>
            <a:off x="4161225" y="1064525"/>
            <a:ext cx="3874500" cy="1830900"/>
          </a:xfrm>
          <a:prstGeom prst="rect">
            <a:avLst/>
          </a:prstGeom>
          <a:solidFill>
            <a:srgbClr val="FFFFFF"/>
          </a:solidFill>
          <a:ln>
            <a:noFill/>
          </a:ln>
        </p:spPr>
        <p:txBody>
          <a:bodyPr spcFirstLastPara="1" wrap="square" lIns="274300" tIns="274300" rIns="274300" bIns="274300" anchor="ctr" anchorCtr="0">
            <a:noAutofit/>
          </a:bodyPr>
          <a:lstStyle/>
          <a:p>
            <a:pPr marL="0" lvl="0" indent="0" algn="ctr" rtl="0">
              <a:lnSpc>
                <a:spcPct val="115000"/>
              </a:lnSpc>
              <a:spcBef>
                <a:spcPts val="0"/>
              </a:spcBef>
              <a:spcAft>
                <a:spcPts val="0"/>
              </a:spcAft>
              <a:buClr>
                <a:schemeClr val="dk1"/>
              </a:buClr>
              <a:buSzPts val="1100"/>
              <a:buFont typeface="Arial"/>
              <a:buNone/>
            </a:pPr>
            <a:r>
              <a:rPr lang="en-US">
                <a:solidFill>
                  <a:srgbClr val="676767"/>
                </a:solidFill>
                <a:highlight>
                  <a:srgbClr val="FFFFFF"/>
                </a:highlight>
                <a:latin typeface="Century Gothic"/>
                <a:ea typeface="Century Gothic"/>
                <a:cs typeface="Century Gothic"/>
                <a:sym typeface="Century Gothic"/>
              </a:rPr>
              <a:t>This is the top-level view that shows the five main “blocks” of the functional architecture that we also call </a:t>
            </a:r>
            <a:r>
              <a:rPr lang="en-US" i="1">
                <a:solidFill>
                  <a:srgbClr val="676767"/>
                </a:solidFill>
                <a:highlight>
                  <a:srgbClr val="FFFFFF"/>
                </a:highlight>
                <a:latin typeface="Century Gothic"/>
                <a:ea typeface="Century Gothic"/>
                <a:cs typeface="Century Gothic"/>
                <a:sym typeface="Century Gothic"/>
              </a:rPr>
              <a:t>categories</a:t>
            </a:r>
            <a:r>
              <a:rPr lang="en-US">
                <a:solidFill>
                  <a:srgbClr val="676767"/>
                </a:solidFill>
                <a:highlight>
                  <a:srgbClr val="FFFFFF"/>
                </a:highlight>
                <a:latin typeface="Century Gothic"/>
                <a:ea typeface="Century Gothic"/>
                <a:cs typeface="Century Gothic"/>
                <a:sym typeface="Century Gothic"/>
              </a:rPr>
              <a:t>.</a:t>
            </a:r>
            <a:endParaRPr>
              <a:solidFill>
                <a:srgbClr val="676767"/>
              </a:solidFill>
              <a:highlight>
                <a:srgbClr val="FFFFFF"/>
              </a:highlight>
              <a:latin typeface="Century Gothic"/>
              <a:ea typeface="Century Gothic"/>
              <a:cs typeface="Century Gothic"/>
              <a:sym typeface="Century Gothic"/>
            </a:endParaRPr>
          </a:p>
        </p:txBody>
      </p:sp>
      <p:sp>
        <p:nvSpPr>
          <p:cNvPr id="1528" name="Google Shape;1528;g88e6541405_0_314"/>
          <p:cNvSpPr txBox="1"/>
          <p:nvPr/>
        </p:nvSpPr>
        <p:spPr>
          <a:xfrm>
            <a:off x="751600" y="62152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customer and markets and other third parties</a:t>
            </a:r>
            <a:endParaRPr sz="1300">
              <a:solidFill>
                <a:srgbClr val="434343"/>
              </a:solidFill>
              <a:latin typeface="Century Gothic"/>
              <a:ea typeface="Century Gothic"/>
              <a:cs typeface="Century Gothic"/>
              <a:sym typeface="Century Gothic"/>
            </a:endParaRPr>
          </a:p>
        </p:txBody>
      </p:sp>
      <p:sp>
        <p:nvSpPr>
          <p:cNvPr id="1529" name="Google Shape;1529;g88e6541405_0_314"/>
          <p:cNvSpPr txBox="1"/>
          <p:nvPr/>
        </p:nvSpPr>
        <p:spPr>
          <a:xfrm>
            <a:off x="8320875" y="62152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managing the physical flow and balance of a power system</a:t>
            </a:r>
            <a:endParaRPr sz="1300">
              <a:solidFill>
                <a:srgbClr val="434343"/>
              </a:solidFill>
              <a:latin typeface="Century Gothic"/>
              <a:ea typeface="Century Gothic"/>
              <a:cs typeface="Century Gothic"/>
              <a:sym typeface="Century Gothic"/>
            </a:endParaRPr>
          </a:p>
        </p:txBody>
      </p:sp>
      <p:sp>
        <p:nvSpPr>
          <p:cNvPr id="1530" name="Google Shape;1530;g88e6541405_0_314"/>
          <p:cNvSpPr txBox="1"/>
          <p:nvPr/>
        </p:nvSpPr>
        <p:spPr>
          <a:xfrm>
            <a:off x="4165975" y="289542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that are required by each of the other categories</a:t>
            </a:r>
            <a:endParaRPr sz="1300">
              <a:solidFill>
                <a:srgbClr val="434343"/>
              </a:solidFill>
              <a:latin typeface="Century Gothic"/>
              <a:ea typeface="Century Gothic"/>
              <a:cs typeface="Century Gothic"/>
              <a:sym typeface="Century Gothic"/>
            </a:endParaRPr>
          </a:p>
        </p:txBody>
      </p:sp>
      <p:sp>
        <p:nvSpPr>
          <p:cNvPr id="1531" name="Google Shape;1531;g88e6541405_0_314"/>
          <p:cNvSpPr txBox="1"/>
          <p:nvPr/>
        </p:nvSpPr>
        <p:spPr>
          <a:xfrm>
            <a:off x="751600" y="489977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monitoring and controlling your assets on the grid</a:t>
            </a:r>
            <a:endParaRPr sz="1300">
              <a:solidFill>
                <a:srgbClr val="434343"/>
              </a:solidFill>
              <a:latin typeface="Century Gothic"/>
              <a:ea typeface="Century Gothic"/>
              <a:cs typeface="Century Gothic"/>
              <a:sym typeface="Century Gothic"/>
            </a:endParaRPr>
          </a:p>
        </p:txBody>
      </p:sp>
      <p:sp>
        <p:nvSpPr>
          <p:cNvPr id="1532" name="Google Shape;1532;g88e6541405_0_314"/>
          <p:cNvSpPr txBox="1"/>
          <p:nvPr/>
        </p:nvSpPr>
        <p:spPr>
          <a:xfrm>
            <a:off x="8320875" y="4899775"/>
            <a:ext cx="3269100" cy="4884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300">
                <a:solidFill>
                  <a:srgbClr val="434343"/>
                </a:solidFill>
                <a:latin typeface="Century Gothic"/>
                <a:ea typeface="Century Gothic"/>
                <a:cs typeface="Century Gothic"/>
                <a:sym typeface="Century Gothic"/>
              </a:rPr>
              <a:t>Capabilities related to managing your assets </a:t>
            </a:r>
            <a:endParaRPr sz="1300">
              <a:solidFill>
                <a:srgbClr val="434343"/>
              </a:solidFill>
              <a:latin typeface="Century Gothic"/>
              <a:ea typeface="Century Gothic"/>
              <a:cs typeface="Century Gothic"/>
              <a:sym typeface="Century Gothic"/>
            </a:endParaRPr>
          </a:p>
        </p:txBody>
      </p:sp>
      <p:sp>
        <p:nvSpPr>
          <p:cNvPr id="1533" name="Google Shape;1533;g88e6541405_0_314"/>
          <p:cNvSpPr txBox="1"/>
          <p:nvPr/>
        </p:nvSpPr>
        <p:spPr>
          <a:xfrm>
            <a:off x="2475962" y="6456375"/>
            <a:ext cx="7234800" cy="369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entury Gothic"/>
              <a:buNone/>
            </a:pPr>
            <a:r>
              <a:rPr lang="en-US" sz="1800" b="0" i="0" u="none" strike="noStrike" cap="none">
                <a:solidFill>
                  <a:srgbClr val="434343"/>
                </a:solidFill>
                <a:latin typeface="Century Gothic"/>
                <a:ea typeface="Century Gothic"/>
                <a:cs typeface="Century Gothic"/>
                <a:sym typeface="Century Gothic"/>
              </a:rPr>
              <a:t>LFE High-Level Functional Architecture V1.0 - CC 4.0</a:t>
            </a:r>
            <a:endParaRPr sz="1800" b="0" i="0" u="none" strike="noStrike" cap="none">
              <a:solidFill>
                <a:srgbClr val="434343"/>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21"/>
                                        </p:tgtEl>
                                        <p:attrNameLst>
                                          <p:attrName>style.visibility</p:attrName>
                                        </p:attrNameLst>
                                      </p:cBhvr>
                                      <p:to>
                                        <p:strVal val="visible"/>
                                      </p:to>
                                    </p:set>
                                    <p:animEffect transition="in" filter="fade">
                                      <p:cBhvr>
                                        <p:cTn id="7" dur="1000"/>
                                        <p:tgtEl>
                                          <p:spTgt spid="1521"/>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nodeType="clickEffect">
                                  <p:stCondLst>
                                    <p:cond delay="0"/>
                                  </p:stCondLst>
                                  <p:childTnLst>
                                    <p:animEffect transition="out" filter="fade">
                                      <p:cBhvr>
                                        <p:cTn id="11" dur="900"/>
                                        <p:tgtEl>
                                          <p:spTgt spid="1527"/>
                                        </p:tgtEl>
                                      </p:cBhvr>
                                    </p:animEffect>
                                    <p:set>
                                      <p:cBhvr>
                                        <p:cTn id="12" dur="1" fill="hold">
                                          <p:stCondLst>
                                            <p:cond delay="900"/>
                                          </p:stCondLst>
                                        </p:cTn>
                                        <p:tgtEl>
                                          <p:spTgt spid="1527"/>
                                        </p:tgtEl>
                                        <p:attrNameLst>
                                          <p:attrName>style.visibility</p:attrName>
                                        </p:attrNameLst>
                                      </p:cBhvr>
                                      <p:to>
                                        <p:strVal val="hidden"/>
                                      </p:to>
                                    </p:set>
                                  </p:childTnLst>
                                </p:cTn>
                              </p:par>
                              <p:par>
                                <p:cTn id="13" presetID="10" presetClass="entr" presetSubtype="0" fill="hold" nodeType="withEffect">
                                  <p:stCondLst>
                                    <p:cond delay="0"/>
                                  </p:stCondLst>
                                  <p:childTnLst>
                                    <p:set>
                                      <p:cBhvr>
                                        <p:cTn id="14" dur="1" fill="hold">
                                          <p:stCondLst>
                                            <p:cond delay="0"/>
                                          </p:stCondLst>
                                        </p:cTn>
                                        <p:tgtEl>
                                          <p:spTgt spid="1528"/>
                                        </p:tgtEl>
                                        <p:attrNameLst>
                                          <p:attrName>style.visibility</p:attrName>
                                        </p:attrNameLst>
                                      </p:cBhvr>
                                      <p:to>
                                        <p:strVal val="visible"/>
                                      </p:to>
                                    </p:set>
                                    <p:animEffect transition="in" filter="fade">
                                      <p:cBhvr>
                                        <p:cTn id="15" dur="1000"/>
                                        <p:tgtEl>
                                          <p:spTgt spid="1528"/>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529"/>
                                        </p:tgtEl>
                                        <p:attrNameLst>
                                          <p:attrName>style.visibility</p:attrName>
                                        </p:attrNameLst>
                                      </p:cBhvr>
                                      <p:to>
                                        <p:strVal val="visible"/>
                                      </p:to>
                                    </p:set>
                                    <p:animEffect transition="in" filter="fade">
                                      <p:cBhvr>
                                        <p:cTn id="20" dur="1000"/>
                                        <p:tgtEl>
                                          <p:spTgt spid="1529"/>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nodeType="clickEffect">
                                  <p:stCondLst>
                                    <p:cond delay="0"/>
                                  </p:stCondLst>
                                  <p:childTnLst>
                                    <p:set>
                                      <p:cBhvr>
                                        <p:cTn id="24" dur="1" fill="hold">
                                          <p:stCondLst>
                                            <p:cond delay="0"/>
                                          </p:stCondLst>
                                        </p:cTn>
                                        <p:tgtEl>
                                          <p:spTgt spid="1532"/>
                                        </p:tgtEl>
                                        <p:attrNameLst>
                                          <p:attrName>style.visibility</p:attrName>
                                        </p:attrNameLst>
                                      </p:cBhvr>
                                      <p:to>
                                        <p:strVal val="visible"/>
                                      </p:to>
                                    </p:set>
                                    <p:animEffect transition="in" filter="fade">
                                      <p:cBhvr>
                                        <p:cTn id="25" dur="1000"/>
                                        <p:tgtEl>
                                          <p:spTgt spid="1532"/>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531"/>
                                        </p:tgtEl>
                                        <p:attrNameLst>
                                          <p:attrName>style.visibility</p:attrName>
                                        </p:attrNameLst>
                                      </p:cBhvr>
                                      <p:to>
                                        <p:strVal val="visible"/>
                                      </p:to>
                                    </p:set>
                                    <p:animEffect transition="in" filter="fade">
                                      <p:cBhvr>
                                        <p:cTn id="30" dur="1000"/>
                                        <p:tgtEl>
                                          <p:spTgt spid="1531"/>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530"/>
                                        </p:tgtEl>
                                        <p:attrNameLst>
                                          <p:attrName>style.visibility</p:attrName>
                                        </p:attrNameLst>
                                      </p:cBhvr>
                                      <p:to>
                                        <p:strVal val="visible"/>
                                      </p:to>
                                    </p:set>
                                    <p:animEffect transition="in" filter="fade">
                                      <p:cBhvr>
                                        <p:cTn id="35" dur="1000"/>
                                        <p:tgtEl>
                                          <p:spTgt spid="15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Shape 984"/>
        <p:cNvGrpSpPr/>
        <p:nvPr/>
      </p:nvGrpSpPr>
      <p:grpSpPr>
        <a:xfrm>
          <a:off x="0" y="0"/>
          <a:ext cx="0" cy="0"/>
          <a:chOff x="0" y="0"/>
          <a:chExt cx="0" cy="0"/>
        </a:xfrm>
      </p:grpSpPr>
      <p:sp>
        <p:nvSpPr>
          <p:cNvPr id="985" name="Google Shape;985;gd4bf879d0a_0_11"/>
          <p:cNvSpPr txBox="1"/>
          <p:nvPr/>
        </p:nvSpPr>
        <p:spPr>
          <a:xfrm>
            <a:off x="312650" y="1251250"/>
            <a:ext cx="11277600" cy="985200"/>
          </a:xfrm>
          <a:prstGeom prst="rect">
            <a:avLst/>
          </a:prstGeom>
          <a:noFill/>
          <a:ln>
            <a:noFill/>
          </a:ln>
        </p:spPr>
        <p:txBody>
          <a:bodyPr spcFirstLastPara="1" wrap="square" lIns="121900" tIns="121900" rIns="121900" bIns="121900" anchor="t" anchorCtr="0">
            <a:spAutoFit/>
          </a:bodyPr>
          <a:lstStyle/>
          <a:p>
            <a:pPr marL="0" lvl="0" indent="0" algn="ctr" rtl="0">
              <a:spcBef>
                <a:spcPts val="0"/>
              </a:spcBef>
              <a:spcAft>
                <a:spcPts val="0"/>
              </a:spcAft>
              <a:buNone/>
            </a:pPr>
            <a:r>
              <a:rPr lang="en-US" sz="4800" b="1">
                <a:solidFill>
                  <a:schemeClr val="accent2"/>
                </a:solidFill>
              </a:rPr>
              <a:t>Grand</a:t>
            </a:r>
            <a:r>
              <a:rPr lang="en-US" sz="4800" b="1">
                <a:solidFill>
                  <a:srgbClr val="009ADE"/>
                </a:solidFill>
              </a:rPr>
              <a:t> Challenge</a:t>
            </a:r>
            <a:endParaRPr sz="4800" b="1">
              <a:solidFill>
                <a:srgbClr val="009ADE"/>
              </a:solidFill>
            </a:endParaRPr>
          </a:p>
        </p:txBody>
      </p:sp>
      <p:sp>
        <p:nvSpPr>
          <p:cNvPr id="986" name="Google Shape;986;gd4bf879d0a_0_11"/>
          <p:cNvSpPr txBox="1"/>
          <p:nvPr/>
        </p:nvSpPr>
        <p:spPr>
          <a:xfrm>
            <a:off x="1375100" y="2816750"/>
            <a:ext cx="9152700" cy="2524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3800">
                <a:solidFill>
                  <a:srgbClr val="3F3F3F"/>
                </a:solidFill>
                <a:latin typeface="Century Gothic"/>
                <a:ea typeface="Century Gothic"/>
                <a:cs typeface="Century Gothic"/>
                <a:sym typeface="Century Gothic"/>
              </a:rPr>
              <a:t>Design the energy and power systems of the future as if creating the conditions for our grandchildren’s children to thrive.</a:t>
            </a:r>
            <a:endParaRPr sz="3800">
              <a:solidFill>
                <a:srgbClr val="3F3F3F"/>
              </a:solidFill>
              <a:latin typeface="Century Gothic"/>
              <a:ea typeface="Century Gothic"/>
              <a:cs typeface="Century Gothic"/>
              <a:sym typeface="Century Gothic"/>
            </a:endParaRP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538"/>
        <p:cNvGrpSpPr/>
        <p:nvPr/>
      </p:nvGrpSpPr>
      <p:grpSpPr>
        <a:xfrm>
          <a:off x="0" y="0"/>
          <a:ext cx="0" cy="0"/>
          <a:chOff x="0" y="0"/>
          <a:chExt cx="0" cy="0"/>
        </a:xfrm>
      </p:grpSpPr>
      <p:graphicFrame>
        <p:nvGraphicFramePr>
          <p:cNvPr id="1539" name="Google Shape;1539;gbd39f91684_0_140"/>
          <p:cNvGraphicFramePr/>
          <p:nvPr/>
        </p:nvGraphicFramePr>
        <p:xfrm>
          <a:off x="415925" y="375664"/>
          <a:ext cx="3000000" cy="3000000"/>
        </p:xfrm>
        <a:graphic>
          <a:graphicData uri="http://schemas.openxmlformats.org/drawingml/2006/table">
            <a:tbl>
              <a:tblPr firstRow="1" bandRow="1">
                <a:noFill/>
                <a:tableStyleId>{658BF90A-2A0B-4D34-9DC7-9C5B89A4A7C9}</a:tableStyleId>
              </a:tblPr>
              <a:tblGrid>
                <a:gridCol w="5680075">
                  <a:extLst>
                    <a:ext uri="{9D8B030D-6E8A-4147-A177-3AD203B41FA5}">
                      <a16:colId xmlns:a16="http://schemas.microsoft.com/office/drawing/2014/main" val="20000"/>
                    </a:ext>
                  </a:extLst>
                </a:gridCol>
                <a:gridCol w="5680075">
                  <a:extLst>
                    <a:ext uri="{9D8B030D-6E8A-4147-A177-3AD203B41FA5}">
                      <a16:colId xmlns:a16="http://schemas.microsoft.com/office/drawing/2014/main" val="20001"/>
                    </a:ext>
                  </a:extLst>
                </a:gridCol>
              </a:tblGrid>
              <a:tr h="20687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9967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1540" name="Google Shape;1540;gbd39f91684_0_140"/>
          <p:cNvGraphicFramePr/>
          <p:nvPr/>
        </p:nvGraphicFramePr>
        <p:xfrm>
          <a:off x="2902358" y="2147049"/>
          <a:ext cx="3000000" cy="3000000"/>
        </p:xfrm>
        <a:graphic>
          <a:graphicData uri="http://schemas.openxmlformats.org/drawingml/2006/table">
            <a:tbl>
              <a:tblPr firstRow="1" bandRow="1">
                <a:noFill/>
                <a:tableStyleId>{658BF90A-2A0B-4D34-9DC7-9C5B89A4A7C9}</a:tableStyleId>
              </a:tblPr>
              <a:tblGrid>
                <a:gridCol w="5514250">
                  <a:extLst>
                    <a:ext uri="{9D8B030D-6E8A-4147-A177-3AD203B41FA5}">
                      <a16:colId xmlns:a16="http://schemas.microsoft.com/office/drawing/2014/main" val="20000"/>
                    </a:ext>
                  </a:extLst>
                </a:gridCol>
              </a:tblGrid>
              <a:tr h="2163150">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p>
                  </a:txBody>
                  <a:tcPr marL="67950" marR="67950" marT="33975" marB="339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pSp>
        <p:nvGrpSpPr>
          <p:cNvPr id="1541" name="Google Shape;1541;gbd39f91684_0_140"/>
          <p:cNvGrpSpPr/>
          <p:nvPr/>
        </p:nvGrpSpPr>
        <p:grpSpPr>
          <a:xfrm>
            <a:off x="408392" y="180084"/>
            <a:ext cx="11380148" cy="6444100"/>
            <a:chOff x="402673" y="180084"/>
            <a:chExt cx="11380148" cy="6444100"/>
          </a:xfrm>
        </p:grpSpPr>
        <p:sp>
          <p:nvSpPr>
            <p:cNvPr id="1542" name="Google Shape;1542;gbd39f91684_0_140"/>
            <p:cNvSpPr/>
            <p:nvPr/>
          </p:nvSpPr>
          <p:spPr>
            <a:xfrm>
              <a:off x="403225"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CUSTOMER &amp; MARKET</a:t>
              </a:r>
              <a:endParaRPr sz="1400" b="0" i="0" u="none" strike="noStrike" cap="none">
                <a:solidFill>
                  <a:srgbClr val="000000"/>
                </a:solidFill>
                <a:latin typeface="Arial"/>
                <a:ea typeface="Arial"/>
                <a:cs typeface="Arial"/>
                <a:sym typeface="Arial"/>
              </a:endParaRPr>
            </a:p>
          </p:txBody>
        </p:sp>
        <p:sp>
          <p:nvSpPr>
            <p:cNvPr id="1543" name="Google Shape;1543;gbd39f91684_0_140"/>
            <p:cNvSpPr/>
            <p:nvPr/>
          </p:nvSpPr>
          <p:spPr>
            <a:xfrm>
              <a:off x="402673"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ACQUISITION AND CONTROL </a:t>
              </a:r>
              <a:endParaRPr sz="1400" b="0" i="0" u="none" strike="noStrike" cap="none">
                <a:solidFill>
                  <a:srgbClr val="000000"/>
                </a:solidFill>
                <a:latin typeface="Arial"/>
                <a:ea typeface="Arial"/>
                <a:cs typeface="Arial"/>
                <a:sym typeface="Arial"/>
              </a:endParaRPr>
            </a:p>
          </p:txBody>
        </p:sp>
        <p:sp>
          <p:nvSpPr>
            <p:cNvPr id="1544" name="Google Shape;1544;gbd39f91684_0_140"/>
            <p:cNvSpPr/>
            <p:nvPr/>
          </p:nvSpPr>
          <p:spPr>
            <a:xfrm>
              <a:off x="9771021"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SYSTEM MANAGEMENT</a:t>
              </a:r>
              <a:endParaRPr sz="1400" b="0" i="0" u="none" strike="noStrike" cap="none">
                <a:solidFill>
                  <a:srgbClr val="000000"/>
                </a:solidFill>
                <a:latin typeface="Arial"/>
                <a:ea typeface="Arial"/>
                <a:cs typeface="Arial"/>
                <a:sym typeface="Arial"/>
              </a:endParaRPr>
            </a:p>
          </p:txBody>
        </p:sp>
        <p:sp>
          <p:nvSpPr>
            <p:cNvPr id="1545" name="Google Shape;1545;gbd39f91684_0_140"/>
            <p:cNvSpPr/>
            <p:nvPr/>
          </p:nvSpPr>
          <p:spPr>
            <a:xfrm>
              <a:off x="9771021"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ASSET MANAGEMENT</a:t>
              </a:r>
              <a:endParaRPr sz="1400" b="0" i="0" u="none" strike="noStrike" cap="none">
                <a:solidFill>
                  <a:srgbClr val="000000"/>
                </a:solidFill>
                <a:latin typeface="Arial"/>
                <a:ea typeface="Arial"/>
                <a:cs typeface="Arial"/>
                <a:sym typeface="Arial"/>
              </a:endParaRPr>
            </a:p>
          </p:txBody>
        </p:sp>
        <p:sp>
          <p:nvSpPr>
            <p:cNvPr id="1546" name="Google Shape;1546;gbd39f91684_0_140"/>
            <p:cNvSpPr/>
            <p:nvPr/>
          </p:nvSpPr>
          <p:spPr>
            <a:xfrm rot="-5400000">
              <a:off x="1716673" y="3137948"/>
              <a:ext cx="21819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SHARED</a:t>
              </a:r>
              <a:endParaRPr sz="1400" b="0" i="0" u="none" strike="noStrike" cap="none">
                <a:solidFill>
                  <a:srgbClr val="000000"/>
                </a:solidFill>
                <a:latin typeface="Arial"/>
                <a:ea typeface="Arial"/>
                <a:cs typeface="Arial"/>
                <a:sym typeface="Arial"/>
              </a:endParaRPr>
            </a:p>
          </p:txBody>
        </p:sp>
      </p:grpSp>
      <p:grpSp>
        <p:nvGrpSpPr>
          <p:cNvPr id="1547" name="Google Shape;1547;gbd39f91684_0_140"/>
          <p:cNvGrpSpPr/>
          <p:nvPr/>
        </p:nvGrpSpPr>
        <p:grpSpPr>
          <a:xfrm>
            <a:off x="542000" y="543659"/>
            <a:ext cx="5394724" cy="1463100"/>
            <a:chOff x="542000" y="543659"/>
            <a:chExt cx="5394724" cy="1463100"/>
          </a:xfrm>
        </p:grpSpPr>
        <p:sp>
          <p:nvSpPr>
            <p:cNvPr id="1548" name="Google Shape;1548;gbd39f91684_0_140"/>
            <p:cNvSpPr/>
            <p:nvPr/>
          </p:nvSpPr>
          <p:spPr>
            <a:xfrm flipH="1">
              <a:off x="4702224"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MARKET PLATFORM GATEWAY</a:t>
              </a:r>
              <a:endParaRPr sz="1400" b="0" i="0" u="none" strike="noStrike" cap="none">
                <a:solidFill>
                  <a:srgbClr val="000000"/>
                </a:solidFill>
                <a:latin typeface="Arial"/>
                <a:ea typeface="Arial"/>
                <a:cs typeface="Arial"/>
                <a:sym typeface="Arial"/>
              </a:endParaRPr>
            </a:p>
          </p:txBody>
        </p:sp>
        <p:sp>
          <p:nvSpPr>
            <p:cNvPr id="1549" name="Google Shape;1549;gbd39f91684_0_140"/>
            <p:cNvSpPr/>
            <p:nvPr/>
          </p:nvSpPr>
          <p:spPr>
            <a:xfrm flipH="1">
              <a:off x="542000"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METERING &amp; COMPENSATION</a:t>
              </a:r>
              <a:endParaRPr sz="1400" b="0" i="0" u="none" strike="noStrike" cap="none">
                <a:solidFill>
                  <a:srgbClr val="000000"/>
                </a:solidFill>
                <a:latin typeface="Arial"/>
                <a:ea typeface="Arial"/>
                <a:cs typeface="Arial"/>
                <a:sym typeface="Arial"/>
              </a:endParaRPr>
            </a:p>
          </p:txBody>
        </p:sp>
        <p:sp>
          <p:nvSpPr>
            <p:cNvPr id="1550" name="Google Shape;1550;gbd39f91684_0_140"/>
            <p:cNvSpPr/>
            <p:nvPr/>
          </p:nvSpPr>
          <p:spPr>
            <a:xfrm flipH="1">
              <a:off x="1928741"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CUSTOMER RELATIONSHIP &amp; COMMUNICATION </a:t>
              </a:r>
              <a:endParaRPr sz="1400" b="0" i="0" u="none" strike="noStrike" cap="none">
                <a:solidFill>
                  <a:srgbClr val="000000"/>
                </a:solidFill>
                <a:latin typeface="Arial"/>
                <a:ea typeface="Arial"/>
                <a:cs typeface="Arial"/>
                <a:sym typeface="Arial"/>
              </a:endParaRPr>
            </a:p>
          </p:txBody>
        </p:sp>
        <p:sp>
          <p:nvSpPr>
            <p:cNvPr id="1551" name="Google Shape;1551;gbd39f91684_0_140"/>
            <p:cNvSpPr/>
            <p:nvPr/>
          </p:nvSpPr>
          <p:spPr>
            <a:xfrm flipH="1">
              <a:off x="3315482"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CUSTOMER RESPONSE</a:t>
              </a:r>
              <a:endParaRPr sz="1400" b="0" i="0" u="none" strike="noStrike" cap="none">
                <a:solidFill>
                  <a:srgbClr val="000000"/>
                </a:solidFill>
                <a:latin typeface="Arial"/>
                <a:ea typeface="Arial"/>
                <a:cs typeface="Arial"/>
                <a:sym typeface="Arial"/>
              </a:endParaRPr>
            </a:p>
          </p:txBody>
        </p:sp>
      </p:grpSp>
      <p:grpSp>
        <p:nvGrpSpPr>
          <p:cNvPr id="1552" name="Google Shape;1552;gbd39f91684_0_140"/>
          <p:cNvGrpSpPr/>
          <p:nvPr/>
        </p:nvGrpSpPr>
        <p:grpSpPr>
          <a:xfrm>
            <a:off x="6275289" y="2680050"/>
            <a:ext cx="5382313" cy="3433815"/>
            <a:chOff x="6275289" y="2680050"/>
            <a:chExt cx="5382313" cy="3433815"/>
          </a:xfrm>
        </p:grpSpPr>
        <p:sp>
          <p:nvSpPr>
            <p:cNvPr id="1553" name="Google Shape;1553;gbd39f91684_0_140"/>
            <p:cNvSpPr/>
            <p:nvPr/>
          </p:nvSpPr>
          <p:spPr>
            <a:xfrm flipH="1">
              <a:off x="7654533" y="4650765"/>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ASSET SUPERVISION</a:t>
              </a:r>
              <a:endParaRPr sz="1400" b="0" i="0" u="none" strike="noStrike" cap="none">
                <a:solidFill>
                  <a:srgbClr val="000000"/>
                </a:solidFill>
                <a:latin typeface="Arial"/>
                <a:ea typeface="Arial"/>
                <a:cs typeface="Arial"/>
                <a:sym typeface="Arial"/>
              </a:endParaRPr>
            </a:p>
          </p:txBody>
        </p:sp>
        <p:sp>
          <p:nvSpPr>
            <p:cNvPr id="1554" name="Google Shape;1554;gbd39f91684_0_140"/>
            <p:cNvSpPr/>
            <p:nvPr/>
          </p:nvSpPr>
          <p:spPr>
            <a:xfrm flipH="1">
              <a:off x="8888950" y="2680050"/>
              <a:ext cx="1386600" cy="16458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OUTAGE MANAGEMENT</a:t>
              </a:r>
              <a:endParaRPr sz="1400" b="0" i="0" u="none" strike="noStrike" cap="none">
                <a:solidFill>
                  <a:srgbClr val="000000"/>
                </a:solidFill>
                <a:latin typeface="Arial"/>
                <a:ea typeface="Arial"/>
                <a:cs typeface="Arial"/>
                <a:sym typeface="Arial"/>
              </a:endParaRPr>
            </a:p>
          </p:txBody>
        </p:sp>
        <p:sp>
          <p:nvSpPr>
            <p:cNvPr id="1555" name="Google Shape;1555;gbd39f91684_0_140"/>
            <p:cNvSpPr/>
            <p:nvPr/>
          </p:nvSpPr>
          <p:spPr>
            <a:xfrm flipH="1">
              <a:off x="6275289" y="4650765"/>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ASSET REPOSITORY</a:t>
              </a:r>
              <a:endParaRPr sz="1400" b="0" i="0" u="none" strike="noStrike" cap="none">
                <a:solidFill>
                  <a:srgbClr val="000000"/>
                </a:solidFill>
                <a:latin typeface="Arial"/>
                <a:ea typeface="Arial"/>
                <a:cs typeface="Arial"/>
                <a:sym typeface="Arial"/>
              </a:endParaRPr>
            </a:p>
          </p:txBody>
        </p:sp>
        <p:sp>
          <p:nvSpPr>
            <p:cNvPr id="1556" name="Google Shape;1556;gbd39f91684_0_140"/>
            <p:cNvSpPr/>
            <p:nvPr/>
          </p:nvSpPr>
          <p:spPr>
            <a:xfrm flipH="1">
              <a:off x="10423102" y="2680054"/>
              <a:ext cx="1234500" cy="16458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ASSET INVESTMENT PLANNING</a:t>
              </a:r>
              <a:endParaRPr sz="1400" b="0" i="0" u="none" strike="noStrike" cap="none">
                <a:solidFill>
                  <a:srgbClr val="000000"/>
                </a:solidFill>
                <a:latin typeface="Arial"/>
                <a:ea typeface="Arial"/>
                <a:cs typeface="Arial"/>
                <a:sym typeface="Arial"/>
              </a:endParaRPr>
            </a:p>
          </p:txBody>
        </p:sp>
        <p:sp>
          <p:nvSpPr>
            <p:cNvPr id="1557" name="Google Shape;1557;gbd39f91684_0_140"/>
            <p:cNvSpPr/>
            <p:nvPr/>
          </p:nvSpPr>
          <p:spPr>
            <a:xfrm flipH="1">
              <a:off x="10420512" y="4650765"/>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FIELD WORK MANAGEMENT</a:t>
              </a:r>
              <a:endParaRPr sz="1400" b="0" i="0" u="none" strike="noStrike" cap="none">
                <a:solidFill>
                  <a:srgbClr val="000000"/>
                </a:solidFill>
                <a:latin typeface="Arial"/>
                <a:ea typeface="Arial"/>
                <a:cs typeface="Arial"/>
                <a:sym typeface="Arial"/>
              </a:endParaRPr>
            </a:p>
          </p:txBody>
        </p:sp>
        <p:sp>
          <p:nvSpPr>
            <p:cNvPr id="1558" name="Google Shape;1558;gbd39f91684_0_140"/>
            <p:cNvSpPr/>
            <p:nvPr/>
          </p:nvSpPr>
          <p:spPr>
            <a:xfrm flipH="1">
              <a:off x="9033777" y="4650765"/>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ANALYTICS</a:t>
              </a:r>
              <a:endParaRPr sz="900" b="0" i="0" u="none" strike="noStrike" cap="none">
                <a:solidFill>
                  <a:schemeClr val="dk1"/>
                </a:solidFill>
                <a:latin typeface="Century Gothic"/>
                <a:ea typeface="Century Gothic"/>
                <a:cs typeface="Century Gothic"/>
                <a:sym typeface="Century Gothic"/>
              </a:endParaRPr>
            </a:p>
          </p:txBody>
        </p:sp>
      </p:grpSp>
      <p:grpSp>
        <p:nvGrpSpPr>
          <p:cNvPr id="1559" name="Google Shape;1559;gbd39f91684_0_140"/>
          <p:cNvGrpSpPr/>
          <p:nvPr/>
        </p:nvGrpSpPr>
        <p:grpSpPr>
          <a:xfrm>
            <a:off x="6266113" y="543659"/>
            <a:ext cx="5350890" cy="1463100"/>
            <a:chOff x="6266113" y="543659"/>
            <a:chExt cx="5350890" cy="1463100"/>
          </a:xfrm>
        </p:grpSpPr>
        <p:sp>
          <p:nvSpPr>
            <p:cNvPr id="1560" name="Google Shape;1560;gbd39f91684_0_140"/>
            <p:cNvSpPr/>
            <p:nvPr/>
          </p:nvSpPr>
          <p:spPr>
            <a:xfrm flipH="1">
              <a:off x="7646811"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SYSTEM</a:t>
              </a:r>
              <a:br>
                <a:rPr lang="en-US" sz="900" b="0" i="0" u="none" strike="noStrike" cap="none">
                  <a:solidFill>
                    <a:schemeClr val="dk1"/>
                  </a:solidFill>
                  <a:latin typeface="Century Gothic"/>
                  <a:ea typeface="Century Gothic"/>
                  <a:cs typeface="Century Gothic"/>
                  <a:sym typeface="Century Gothic"/>
                </a:rPr>
              </a:br>
              <a:r>
                <a:rPr lang="en-US" sz="900" b="0" i="0" u="none" strike="noStrike" cap="none">
                  <a:solidFill>
                    <a:schemeClr val="dk1"/>
                  </a:solidFill>
                  <a:latin typeface="Century Gothic"/>
                  <a:ea typeface="Century Gothic"/>
                  <a:cs typeface="Century Gothic"/>
                  <a:sym typeface="Century Gothic"/>
                </a:rPr>
                <a:t>CONTROL</a:t>
              </a:r>
              <a:endParaRPr sz="1400" b="0" i="0" u="none" strike="noStrike" cap="none">
                <a:solidFill>
                  <a:srgbClr val="000000"/>
                </a:solidFill>
                <a:latin typeface="Arial"/>
                <a:ea typeface="Arial"/>
                <a:cs typeface="Arial"/>
                <a:sym typeface="Arial"/>
              </a:endParaRPr>
            </a:p>
          </p:txBody>
        </p:sp>
        <p:sp>
          <p:nvSpPr>
            <p:cNvPr id="1561" name="Google Shape;1561;gbd39f91684_0_140"/>
            <p:cNvSpPr/>
            <p:nvPr/>
          </p:nvSpPr>
          <p:spPr>
            <a:xfrm>
              <a:off x="10382503"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FORECASTING</a:t>
              </a:r>
              <a:endParaRPr sz="1400" b="0" i="0" u="none" strike="noStrike" cap="none">
                <a:solidFill>
                  <a:srgbClr val="000000"/>
                </a:solidFill>
                <a:latin typeface="Arial"/>
                <a:ea typeface="Arial"/>
                <a:cs typeface="Arial"/>
                <a:sym typeface="Arial"/>
              </a:endParaRPr>
            </a:p>
          </p:txBody>
        </p:sp>
        <p:sp>
          <p:nvSpPr>
            <p:cNvPr id="1562" name="Google Shape;1562;gbd39f91684_0_140"/>
            <p:cNvSpPr/>
            <p:nvPr/>
          </p:nvSpPr>
          <p:spPr>
            <a:xfrm>
              <a:off x="6266113"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MARKET</a:t>
              </a:r>
              <a:br>
                <a:rPr lang="en-US" sz="900" b="0" i="0" u="none" strike="noStrike" cap="none">
                  <a:solidFill>
                    <a:schemeClr val="dk1"/>
                  </a:solidFill>
                  <a:latin typeface="Century Gothic"/>
                  <a:ea typeface="Century Gothic"/>
                  <a:cs typeface="Century Gothic"/>
                  <a:sym typeface="Century Gothic"/>
                </a:rPr>
              </a:br>
              <a:r>
                <a:rPr lang="en-US" sz="900" b="0" i="0" u="none" strike="noStrike" cap="none">
                  <a:solidFill>
                    <a:schemeClr val="dk1"/>
                  </a:solidFill>
                  <a:latin typeface="Century Gothic"/>
                  <a:ea typeface="Century Gothic"/>
                  <a:cs typeface="Century Gothic"/>
                  <a:sym typeface="Century Gothic"/>
                </a:rPr>
                <a:t>SIGNAL</a:t>
              </a:r>
              <a:endParaRPr sz="1400" b="0" i="0" u="none" strike="noStrike" cap="none">
                <a:solidFill>
                  <a:srgbClr val="000000"/>
                </a:solidFill>
                <a:latin typeface="Arial"/>
                <a:ea typeface="Arial"/>
                <a:cs typeface="Arial"/>
                <a:sym typeface="Arial"/>
              </a:endParaRPr>
            </a:p>
          </p:txBody>
        </p:sp>
        <p:sp>
          <p:nvSpPr>
            <p:cNvPr id="1563" name="Google Shape;1563;gbd39f91684_0_140"/>
            <p:cNvSpPr/>
            <p:nvPr/>
          </p:nvSpPr>
          <p:spPr>
            <a:xfrm>
              <a:off x="9005863" y="543659"/>
              <a:ext cx="1234500" cy="14631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POWER SYSTEM CALCULATION</a:t>
              </a:r>
              <a:endParaRPr sz="1400" b="0" i="0" u="none" strike="noStrike" cap="none">
                <a:solidFill>
                  <a:srgbClr val="000000"/>
                </a:solidFill>
                <a:latin typeface="Arial"/>
                <a:ea typeface="Arial"/>
                <a:cs typeface="Arial"/>
                <a:sym typeface="Arial"/>
              </a:endParaRPr>
            </a:p>
          </p:txBody>
        </p:sp>
      </p:grpSp>
      <p:grpSp>
        <p:nvGrpSpPr>
          <p:cNvPr id="1564" name="Google Shape;1564;gbd39f91684_0_140"/>
          <p:cNvGrpSpPr/>
          <p:nvPr/>
        </p:nvGrpSpPr>
        <p:grpSpPr>
          <a:xfrm>
            <a:off x="3026575" y="2276696"/>
            <a:ext cx="5232275" cy="1897229"/>
            <a:chOff x="3026575" y="2276696"/>
            <a:chExt cx="5232275" cy="1897229"/>
          </a:xfrm>
        </p:grpSpPr>
        <p:grpSp>
          <p:nvGrpSpPr>
            <p:cNvPr id="1565" name="Google Shape;1565;gbd39f91684_0_140"/>
            <p:cNvGrpSpPr/>
            <p:nvPr/>
          </p:nvGrpSpPr>
          <p:grpSpPr>
            <a:xfrm>
              <a:off x="3026680" y="2276696"/>
              <a:ext cx="5232170" cy="1897229"/>
              <a:chOff x="3026680" y="2276696"/>
              <a:chExt cx="5232170" cy="1897229"/>
            </a:xfrm>
          </p:grpSpPr>
          <p:sp>
            <p:nvSpPr>
              <p:cNvPr id="1566" name="Google Shape;1566;gbd39f91684_0_140"/>
              <p:cNvSpPr/>
              <p:nvPr/>
            </p:nvSpPr>
            <p:spPr>
              <a:xfrm>
                <a:off x="4373850" y="3465925"/>
                <a:ext cx="3885000" cy="708000"/>
              </a:xfrm>
              <a:prstGeom prst="rect">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UNIFIED OPERATOR’S UX COMPONENTS &amp; FRAMEWORK</a:t>
                </a:r>
                <a:endParaRPr sz="1400" b="0" i="0" u="none" strike="noStrike" cap="none">
                  <a:solidFill>
                    <a:srgbClr val="000000"/>
                  </a:solidFill>
                  <a:latin typeface="Arial"/>
                  <a:ea typeface="Arial"/>
                  <a:cs typeface="Arial"/>
                  <a:sym typeface="Arial"/>
                </a:endParaRPr>
              </a:p>
            </p:txBody>
          </p:sp>
          <p:grpSp>
            <p:nvGrpSpPr>
              <p:cNvPr id="1567" name="Google Shape;1567;gbd39f91684_0_140"/>
              <p:cNvGrpSpPr/>
              <p:nvPr/>
            </p:nvGrpSpPr>
            <p:grpSpPr>
              <a:xfrm>
                <a:off x="3026680" y="2276696"/>
                <a:ext cx="5230473" cy="1069164"/>
                <a:chOff x="3026670" y="2433900"/>
                <a:chExt cx="4868726" cy="1069164"/>
              </a:xfrm>
            </p:grpSpPr>
            <p:sp>
              <p:nvSpPr>
                <p:cNvPr id="1568" name="Google Shape;1568;gbd39f91684_0_140"/>
                <p:cNvSpPr/>
                <p:nvPr/>
              </p:nvSpPr>
              <p:spPr>
                <a:xfrm flipH="1">
                  <a:off x="5534887" y="2451454"/>
                  <a:ext cx="1106400" cy="10515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IT MANAGEMENT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SUPERVISION</a:t>
                  </a:r>
                  <a:endParaRPr sz="1400" b="0" i="0" u="none" strike="noStrike" cap="none">
                    <a:solidFill>
                      <a:srgbClr val="000000"/>
                    </a:solidFill>
                    <a:latin typeface="Arial"/>
                    <a:ea typeface="Arial"/>
                    <a:cs typeface="Arial"/>
                    <a:sym typeface="Arial"/>
                  </a:endParaRPr>
                </a:p>
              </p:txBody>
            </p:sp>
            <p:sp>
              <p:nvSpPr>
                <p:cNvPr id="1569" name="Google Shape;1569;gbd39f91684_0_140"/>
                <p:cNvSpPr/>
                <p:nvPr/>
              </p:nvSpPr>
              <p:spPr>
                <a:xfrm flipH="1">
                  <a:off x="6788996" y="2441964"/>
                  <a:ext cx="1106400" cy="1061100"/>
                </a:xfrm>
                <a:prstGeom prst="roundRect">
                  <a:avLst>
                    <a:gd name="adj" fmla="val 0"/>
                  </a:avLst>
                </a:prstGeom>
                <a:solidFill>
                  <a:schemeClr val="lt2"/>
                </a:solidFill>
                <a:ln>
                  <a:noFill/>
                </a:ln>
              </p:spPr>
              <p:txBody>
                <a:bodyPr spcFirstLastPara="1" wrap="square" lIns="91425" tIns="45700" rIns="0"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COMMON COMMUNICATION MEDIA</a:t>
                  </a:r>
                  <a:endParaRPr sz="1400" b="0" i="0" u="none" strike="noStrike" cap="none">
                    <a:solidFill>
                      <a:srgbClr val="000000"/>
                    </a:solidFill>
                    <a:latin typeface="Arial"/>
                    <a:ea typeface="Arial"/>
                    <a:cs typeface="Arial"/>
                    <a:sym typeface="Arial"/>
                  </a:endParaRPr>
                </a:p>
              </p:txBody>
            </p:sp>
            <p:sp>
              <p:nvSpPr>
                <p:cNvPr id="1570" name="Google Shape;1570;gbd39f91684_0_140"/>
                <p:cNvSpPr/>
                <p:nvPr/>
              </p:nvSpPr>
              <p:spPr>
                <a:xfrm flipH="1">
                  <a:off x="3026670" y="2433900"/>
                  <a:ext cx="1106400" cy="10515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DATA MANAGEMENT</a:t>
                  </a:r>
                  <a:endParaRPr sz="1400" b="0" i="0" u="none" strike="noStrike" cap="none">
                    <a:solidFill>
                      <a:srgbClr val="000000"/>
                    </a:solidFill>
                    <a:latin typeface="Arial"/>
                    <a:ea typeface="Arial"/>
                    <a:cs typeface="Arial"/>
                    <a:sym typeface="Arial"/>
                  </a:endParaRPr>
                </a:p>
              </p:txBody>
            </p:sp>
            <p:sp>
              <p:nvSpPr>
                <p:cNvPr id="1571" name="Google Shape;1571;gbd39f91684_0_140"/>
                <p:cNvSpPr/>
                <p:nvPr/>
              </p:nvSpPr>
              <p:spPr>
                <a:xfrm flipH="1">
                  <a:off x="4280779" y="2441964"/>
                  <a:ext cx="1106400" cy="10515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SYSTEMS GOVERNANCE</a:t>
                  </a:r>
                  <a:endParaRPr sz="1400" b="0" i="0" u="none" strike="noStrike" cap="none">
                    <a:solidFill>
                      <a:srgbClr val="000000"/>
                    </a:solidFill>
                    <a:latin typeface="Arial"/>
                    <a:ea typeface="Arial"/>
                    <a:cs typeface="Arial"/>
                    <a:sym typeface="Arial"/>
                  </a:endParaRPr>
                </a:p>
              </p:txBody>
            </p:sp>
          </p:grpSp>
        </p:grpSp>
        <p:sp>
          <p:nvSpPr>
            <p:cNvPr id="1572" name="Google Shape;1572;gbd39f91684_0_140"/>
            <p:cNvSpPr/>
            <p:nvPr/>
          </p:nvSpPr>
          <p:spPr>
            <a:xfrm flipH="1">
              <a:off x="3026575" y="3428999"/>
              <a:ext cx="1188600" cy="7449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SECURITY MANAGEMENT</a:t>
              </a:r>
              <a:endParaRPr sz="1400" b="0" i="0" u="none" strike="noStrike" cap="none">
                <a:solidFill>
                  <a:srgbClr val="000000"/>
                </a:solidFill>
                <a:latin typeface="Arial"/>
                <a:ea typeface="Arial"/>
                <a:cs typeface="Arial"/>
                <a:sym typeface="Arial"/>
              </a:endParaRPr>
            </a:p>
          </p:txBody>
        </p:sp>
      </p:grpSp>
      <p:grpSp>
        <p:nvGrpSpPr>
          <p:cNvPr id="1573" name="Google Shape;1573;gbd39f91684_0_140"/>
          <p:cNvGrpSpPr/>
          <p:nvPr/>
        </p:nvGrpSpPr>
        <p:grpSpPr>
          <a:xfrm>
            <a:off x="529864" y="2616917"/>
            <a:ext cx="5415438" cy="3739091"/>
            <a:chOff x="529864" y="2616917"/>
            <a:chExt cx="5415438" cy="3739091"/>
          </a:xfrm>
        </p:grpSpPr>
        <p:sp>
          <p:nvSpPr>
            <p:cNvPr id="1574" name="Google Shape;1574;gbd39f91684_0_140"/>
            <p:cNvSpPr/>
            <p:nvPr/>
          </p:nvSpPr>
          <p:spPr>
            <a:xfrm flipH="1">
              <a:off x="4155502" y="4412707"/>
              <a:ext cx="1789800" cy="8310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CENTRAL HUB</a:t>
              </a:r>
              <a:endParaRPr sz="1400" b="0" i="0" u="none" strike="noStrike" cap="none">
                <a:solidFill>
                  <a:srgbClr val="000000"/>
                </a:solidFill>
                <a:latin typeface="Arial"/>
                <a:ea typeface="Arial"/>
                <a:cs typeface="Arial"/>
                <a:sym typeface="Arial"/>
              </a:endParaRPr>
            </a:p>
          </p:txBody>
        </p:sp>
        <p:sp>
          <p:nvSpPr>
            <p:cNvPr id="1575" name="Google Shape;1575;gbd39f91684_0_140"/>
            <p:cNvSpPr/>
            <p:nvPr/>
          </p:nvSpPr>
          <p:spPr>
            <a:xfrm flipH="1">
              <a:off x="4160408" y="5336152"/>
              <a:ext cx="1768500" cy="7080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INFRASTRUCTURE MANAGEMENT</a:t>
              </a:r>
              <a:endParaRPr sz="1400" b="0" i="0" u="none" strike="noStrike" cap="none">
                <a:solidFill>
                  <a:srgbClr val="000000"/>
                </a:solidFill>
                <a:latin typeface="Arial"/>
                <a:ea typeface="Arial"/>
                <a:cs typeface="Arial"/>
                <a:sym typeface="Arial"/>
              </a:endParaRPr>
            </a:p>
          </p:txBody>
        </p:sp>
        <p:sp>
          <p:nvSpPr>
            <p:cNvPr id="1576" name="Google Shape;1576;gbd39f91684_0_140"/>
            <p:cNvSpPr/>
            <p:nvPr/>
          </p:nvSpPr>
          <p:spPr>
            <a:xfrm rot="-5400000" flipH="1">
              <a:off x="2985190" y="5053016"/>
              <a:ext cx="1661700" cy="374700"/>
            </a:xfrm>
            <a:prstGeom prst="roundRect">
              <a:avLst>
                <a:gd name="adj" fmla="val 16667"/>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COMMUNICATION INFRASTRUCTURE</a:t>
              </a:r>
              <a:endParaRPr sz="1400" b="0" i="0" u="none" strike="noStrike" cap="none">
                <a:solidFill>
                  <a:srgbClr val="000000"/>
                </a:solidFill>
                <a:latin typeface="Arial"/>
                <a:ea typeface="Arial"/>
                <a:cs typeface="Arial"/>
                <a:sym typeface="Arial"/>
              </a:endParaRPr>
            </a:p>
          </p:txBody>
        </p:sp>
        <p:grpSp>
          <p:nvGrpSpPr>
            <p:cNvPr id="1577" name="Google Shape;1577;gbd39f91684_0_140"/>
            <p:cNvGrpSpPr/>
            <p:nvPr/>
          </p:nvGrpSpPr>
          <p:grpSpPr>
            <a:xfrm>
              <a:off x="529864" y="2616917"/>
              <a:ext cx="387300" cy="3739091"/>
              <a:chOff x="405631" y="3175548"/>
              <a:chExt cx="387300" cy="3184644"/>
            </a:xfrm>
          </p:grpSpPr>
          <p:sp>
            <p:nvSpPr>
              <p:cNvPr id="1578" name="Google Shape;1578;gbd39f91684_0_140"/>
              <p:cNvSpPr/>
              <p:nvPr/>
            </p:nvSpPr>
            <p:spPr>
              <a:xfrm rot="-5400000" flipH="1">
                <a:off x="-185819" y="5398842"/>
                <a:ext cx="1552800" cy="369900"/>
              </a:xfrm>
              <a:prstGeom prst="roundRect">
                <a:avLst>
                  <a:gd name="adj" fmla="val 16667"/>
                </a:avLst>
              </a:prstGeom>
              <a:solidFill>
                <a:schemeClr val="lt2"/>
              </a:solidFill>
              <a:ln>
                <a:noFill/>
              </a:ln>
            </p:spPr>
            <p:txBody>
              <a:bodyPr spcFirstLastPara="1" wrap="square" lIns="81000" tIns="0" rIns="81000" bIns="0" anchor="ctr" anchorCtr="0">
                <a:noAutofit/>
              </a:bodyPr>
              <a:lstStyle/>
              <a:p>
                <a:pPr marL="0" marR="0" lvl="0" indent="0" algn="ctr"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 CRITICAL EQUIPMENTS</a:t>
                </a:r>
                <a:endParaRPr sz="1400" b="0" i="0" u="none" strike="noStrike" cap="none">
                  <a:solidFill>
                    <a:srgbClr val="000000"/>
                  </a:solidFill>
                  <a:latin typeface="Arial"/>
                  <a:ea typeface="Arial"/>
                  <a:cs typeface="Arial"/>
                  <a:sym typeface="Arial"/>
                </a:endParaRPr>
              </a:p>
            </p:txBody>
          </p:sp>
          <p:sp>
            <p:nvSpPr>
              <p:cNvPr id="1579" name="Google Shape;1579;gbd39f91684_0_140"/>
              <p:cNvSpPr/>
              <p:nvPr/>
            </p:nvSpPr>
            <p:spPr>
              <a:xfrm rot="-5400000" flipH="1">
                <a:off x="-180419" y="3761598"/>
                <a:ext cx="1559400" cy="387300"/>
              </a:xfrm>
              <a:prstGeom prst="roundRect">
                <a:avLst>
                  <a:gd name="adj" fmla="val 16667"/>
                </a:avLst>
              </a:prstGeom>
              <a:solidFill>
                <a:schemeClr val="lt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LESS CRITICAL EQUIPMENTS</a:t>
                </a:r>
                <a:endParaRPr sz="1400" b="0" i="0" u="none" strike="noStrike" cap="none">
                  <a:solidFill>
                    <a:srgbClr val="000000"/>
                  </a:solidFill>
                  <a:latin typeface="Arial"/>
                  <a:ea typeface="Arial"/>
                  <a:cs typeface="Arial"/>
                  <a:sym typeface="Arial"/>
                </a:endParaRPr>
              </a:p>
            </p:txBody>
          </p:sp>
        </p:grpSp>
        <p:grpSp>
          <p:nvGrpSpPr>
            <p:cNvPr id="1580" name="Google Shape;1580;gbd39f91684_0_140"/>
            <p:cNvGrpSpPr/>
            <p:nvPr/>
          </p:nvGrpSpPr>
          <p:grpSpPr>
            <a:xfrm>
              <a:off x="1040086" y="2618510"/>
              <a:ext cx="2403156" cy="3731700"/>
              <a:chOff x="1040086" y="2618510"/>
              <a:chExt cx="2403156" cy="3731700"/>
            </a:xfrm>
          </p:grpSpPr>
          <p:sp>
            <p:nvSpPr>
              <p:cNvPr id="1581" name="Google Shape;1581;gbd39f91684_0_140"/>
              <p:cNvSpPr/>
              <p:nvPr/>
            </p:nvSpPr>
            <p:spPr>
              <a:xfrm flipH="1">
                <a:off x="1040086" y="4384934"/>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AGGREGATION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 NODE</a:t>
                </a:r>
                <a:endParaRPr sz="1400" b="0" i="0" u="none" strike="noStrike" cap="none">
                  <a:solidFill>
                    <a:srgbClr val="000000"/>
                  </a:solidFill>
                  <a:latin typeface="Arial"/>
                  <a:ea typeface="Arial"/>
                  <a:cs typeface="Arial"/>
                  <a:sym typeface="Arial"/>
                </a:endParaRPr>
              </a:p>
            </p:txBody>
          </p:sp>
          <p:sp>
            <p:nvSpPr>
              <p:cNvPr id="1582" name="Google Shape;1582;gbd39f91684_0_140"/>
              <p:cNvSpPr/>
              <p:nvPr/>
            </p:nvSpPr>
            <p:spPr>
              <a:xfrm flipH="1">
                <a:off x="1040086" y="5185148"/>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DISTRIBUTED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583" name="Google Shape;1583;gbd39f91684_0_140"/>
              <p:cNvSpPr/>
              <p:nvPr/>
            </p:nvSpPr>
            <p:spPr>
              <a:xfrm flipH="1">
                <a:off x="1040086" y="4781252"/>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SUBSTATION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 NODE</a:t>
                </a:r>
                <a:endParaRPr sz="1400" b="0" i="0" u="none" strike="noStrike" cap="none">
                  <a:solidFill>
                    <a:srgbClr val="000000"/>
                  </a:solidFill>
                  <a:latin typeface="Arial"/>
                  <a:ea typeface="Arial"/>
                  <a:cs typeface="Arial"/>
                  <a:sym typeface="Arial"/>
                </a:endParaRPr>
              </a:p>
            </p:txBody>
          </p:sp>
          <p:sp>
            <p:nvSpPr>
              <p:cNvPr id="1584" name="Google Shape;1584;gbd39f91684_0_140"/>
              <p:cNvSpPr/>
              <p:nvPr/>
            </p:nvSpPr>
            <p:spPr>
              <a:xfrm flipH="1">
                <a:off x="1040086" y="5583324"/>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EQUIPMENT</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585" name="Google Shape;1585;gbd39f91684_0_140"/>
              <p:cNvSpPr/>
              <p:nvPr/>
            </p:nvSpPr>
            <p:spPr>
              <a:xfrm flipH="1">
                <a:off x="1043842" y="5953042"/>
                <a:ext cx="2399400" cy="338700"/>
              </a:xfrm>
              <a:prstGeom prst="roundRect">
                <a:avLst>
                  <a:gd name="adj" fmla="val 0"/>
                </a:avLst>
              </a:prstGeom>
              <a:solidFill>
                <a:schemeClr val="lt2"/>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EQUIPMENT</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chemeClr val="dk1"/>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586" name="Google Shape;1586;gbd39f91684_0_140"/>
              <p:cNvSpPr/>
              <p:nvPr/>
            </p:nvSpPr>
            <p:spPr>
              <a:xfrm flipH="1">
                <a:off x="1157184" y="2618510"/>
                <a:ext cx="1403700" cy="3731700"/>
              </a:xfrm>
              <a:prstGeom prst="roundRect">
                <a:avLst>
                  <a:gd name="adj" fmla="val 0"/>
                </a:avLst>
              </a:prstGeom>
              <a:solidFill>
                <a:schemeClr val="lt2"/>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dk1"/>
                  </a:buClr>
                  <a:buSzPts val="900"/>
                  <a:buFont typeface="Century Gothic"/>
                  <a:buNone/>
                </a:pPr>
                <a:r>
                  <a:rPr lang="en-US" sz="900" b="0" i="0" u="none" strike="noStrike" cap="none">
                    <a:solidFill>
                      <a:schemeClr val="dk1"/>
                    </a:solidFill>
                    <a:latin typeface="Century Gothic"/>
                    <a:ea typeface="Century Gothic"/>
                    <a:cs typeface="Century Gothic"/>
                    <a:sym typeface="Century Gothic"/>
                  </a:rPr>
                  <a:t>EDGE NODE CONTROL</a:t>
                </a:r>
                <a:endParaRPr sz="1400" b="0" i="0" u="none" strike="noStrike" cap="none">
                  <a:solidFill>
                    <a:srgbClr val="000000"/>
                  </a:solidFill>
                  <a:latin typeface="Arial"/>
                  <a:ea typeface="Arial"/>
                  <a:cs typeface="Arial"/>
                  <a:sym typeface="Arial"/>
                </a:endParaRPr>
              </a:p>
            </p:txBody>
          </p:sp>
        </p:grpSp>
      </p:grpSp>
      <p:sp>
        <p:nvSpPr>
          <p:cNvPr id="1587" name="Google Shape;1587;gbd39f91684_0_140"/>
          <p:cNvSpPr txBox="1"/>
          <p:nvPr/>
        </p:nvSpPr>
        <p:spPr>
          <a:xfrm>
            <a:off x="1196225" y="459900"/>
            <a:ext cx="3269100" cy="4884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t>
            </a:r>
            <a:r>
              <a:rPr lang="en-US" sz="1000" b="0" i="0" u="none" strike="noStrike" cap="none">
                <a:solidFill>
                  <a:srgbClr val="000000"/>
                </a:solidFill>
                <a:latin typeface="Avenir"/>
                <a:ea typeface="Avenir"/>
                <a:cs typeface="Avenir"/>
                <a:sym typeface="Avenir"/>
              </a:rPr>
              <a:t>apabilities related to engaging with </a:t>
            </a:r>
            <a:r>
              <a:rPr lang="en-US" sz="1000">
                <a:latin typeface="Avenir"/>
                <a:ea typeface="Avenir"/>
                <a:cs typeface="Avenir"/>
                <a:sym typeface="Avenir"/>
              </a:rPr>
              <a:t>c</a:t>
            </a:r>
            <a:r>
              <a:rPr lang="en-US" sz="1000" b="0" i="0" u="none" strike="noStrike" cap="none">
                <a:solidFill>
                  <a:srgbClr val="000000"/>
                </a:solidFill>
                <a:latin typeface="Avenir"/>
                <a:ea typeface="Avenir"/>
                <a:cs typeface="Avenir"/>
                <a:sym typeface="Avenir"/>
              </a:rPr>
              <a:t>ustomers</a:t>
            </a:r>
            <a:r>
              <a:rPr lang="en-US" sz="1000">
                <a:latin typeface="Avenir"/>
                <a:ea typeface="Avenir"/>
                <a:cs typeface="Avenir"/>
                <a:sym typeface="Avenir"/>
              </a:rPr>
              <a:t>, m</a:t>
            </a:r>
            <a:r>
              <a:rPr lang="en-US" sz="1000" b="0" i="0" u="none" strike="noStrike" cap="none">
                <a:solidFill>
                  <a:srgbClr val="000000"/>
                </a:solidFill>
                <a:latin typeface="Avenir"/>
                <a:ea typeface="Avenir"/>
                <a:cs typeface="Avenir"/>
                <a:sym typeface="Avenir"/>
              </a:rPr>
              <a:t>arkets and other third parties</a:t>
            </a:r>
            <a:endParaRPr sz="1000" b="0" i="0" u="none" strike="noStrike" cap="none">
              <a:solidFill>
                <a:srgbClr val="000000"/>
              </a:solidFill>
              <a:latin typeface="Avenir"/>
              <a:ea typeface="Avenir"/>
              <a:cs typeface="Avenir"/>
              <a:sym typeface="Avenir"/>
            </a:endParaRPr>
          </a:p>
        </p:txBody>
      </p:sp>
      <p:sp>
        <p:nvSpPr>
          <p:cNvPr id="1588" name="Google Shape;1588;gbd39f91684_0_140"/>
          <p:cNvSpPr txBox="1"/>
          <p:nvPr/>
        </p:nvSpPr>
        <p:spPr>
          <a:xfrm>
            <a:off x="8016075" y="459900"/>
            <a:ext cx="3269100" cy="4884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related to managing the physical flow and balance of a power system</a:t>
            </a:r>
            <a:endParaRPr sz="1000">
              <a:latin typeface="Avenir"/>
              <a:ea typeface="Avenir"/>
              <a:cs typeface="Avenir"/>
              <a:sym typeface="Avenir"/>
            </a:endParaRPr>
          </a:p>
        </p:txBody>
      </p:sp>
      <p:sp>
        <p:nvSpPr>
          <p:cNvPr id="1589" name="Google Shape;1589;gbd39f91684_0_140"/>
          <p:cNvSpPr txBox="1"/>
          <p:nvPr/>
        </p:nvSpPr>
        <p:spPr>
          <a:xfrm>
            <a:off x="4320300" y="3093725"/>
            <a:ext cx="3269100" cy="5367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that are required and shared by each of the other categories</a:t>
            </a:r>
            <a:endParaRPr sz="1000">
              <a:latin typeface="Avenir"/>
              <a:ea typeface="Avenir"/>
              <a:cs typeface="Avenir"/>
              <a:sym typeface="Avenir"/>
            </a:endParaRPr>
          </a:p>
        </p:txBody>
      </p:sp>
      <p:sp>
        <p:nvSpPr>
          <p:cNvPr id="1590" name="Google Shape;1590;gbd39f91684_0_140"/>
          <p:cNvSpPr txBox="1"/>
          <p:nvPr/>
        </p:nvSpPr>
        <p:spPr>
          <a:xfrm>
            <a:off x="1196225" y="5854150"/>
            <a:ext cx="3269100" cy="4884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related to monitoring and controlling your assets on the grid</a:t>
            </a:r>
            <a:endParaRPr sz="1000">
              <a:latin typeface="Avenir"/>
              <a:ea typeface="Avenir"/>
              <a:cs typeface="Avenir"/>
              <a:sym typeface="Avenir"/>
            </a:endParaRPr>
          </a:p>
        </p:txBody>
      </p:sp>
      <p:sp>
        <p:nvSpPr>
          <p:cNvPr id="1591" name="Google Shape;1591;gbd39f91684_0_140"/>
          <p:cNvSpPr txBox="1"/>
          <p:nvPr/>
        </p:nvSpPr>
        <p:spPr>
          <a:xfrm>
            <a:off x="8016075" y="5854150"/>
            <a:ext cx="3269100" cy="488400"/>
          </a:xfrm>
          <a:prstGeom prst="rect">
            <a:avLst/>
          </a:prstGeom>
          <a:solidFill>
            <a:srgbClr val="FFFFFF"/>
          </a:solidFill>
          <a:ln w="9525" cap="flat" cmpd="sng">
            <a:solidFill>
              <a:srgbClr val="999999"/>
            </a:solidFill>
            <a:prstDash val="solid"/>
            <a:round/>
            <a:headEnd type="none" w="sm" len="sm"/>
            <a:tailEnd type="none" w="sm" len="sm"/>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en-US" sz="1000">
                <a:latin typeface="Avenir"/>
                <a:ea typeface="Avenir"/>
                <a:cs typeface="Avenir"/>
                <a:sym typeface="Avenir"/>
              </a:rPr>
              <a:t>The capabilities related to managing your assets </a:t>
            </a:r>
            <a:endParaRPr sz="1000">
              <a:latin typeface="Avenir"/>
              <a:ea typeface="Avenir"/>
              <a:cs typeface="Avenir"/>
              <a:sym typeface="Avenir"/>
            </a:endParaRPr>
          </a:p>
        </p:txBody>
      </p:sp>
      <p:sp>
        <p:nvSpPr>
          <p:cNvPr id="1592" name="Google Shape;1592;gbd39f91684_0_140"/>
          <p:cNvSpPr txBox="1"/>
          <p:nvPr/>
        </p:nvSpPr>
        <p:spPr>
          <a:xfrm>
            <a:off x="2475962" y="6456375"/>
            <a:ext cx="7234800" cy="369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entury Gothic"/>
              <a:buNone/>
            </a:pPr>
            <a:r>
              <a:rPr lang="en-US" sz="1800" b="0" i="0" u="none" strike="noStrike" cap="none">
                <a:solidFill>
                  <a:srgbClr val="434343"/>
                </a:solidFill>
                <a:latin typeface="Century Gothic"/>
                <a:ea typeface="Century Gothic"/>
                <a:cs typeface="Century Gothic"/>
                <a:sym typeface="Century Gothic"/>
              </a:rPr>
              <a:t>LFE High-Level Functional Architecture V1.0 - CC 4.0</a:t>
            </a:r>
            <a:endParaRPr sz="1800" b="0" i="0" u="none" strike="noStrike" cap="none">
              <a:solidFill>
                <a:srgbClr val="434343"/>
              </a:solidFill>
              <a:latin typeface="Arial"/>
              <a:ea typeface="Arial"/>
              <a:cs typeface="Arial"/>
              <a:sym typeface="Arial"/>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87"/>
                                        </p:tgtEl>
                                        <p:attrNameLst>
                                          <p:attrName>style.visibility</p:attrName>
                                        </p:attrNameLst>
                                      </p:cBhvr>
                                      <p:to>
                                        <p:strVal val="visible"/>
                                      </p:to>
                                    </p:set>
                                    <p:animEffect transition="in" filter="fade">
                                      <p:cBhvr>
                                        <p:cTn id="7" dur="1000"/>
                                        <p:tgtEl>
                                          <p:spTgt spid="1587"/>
                                        </p:tgtEl>
                                      </p:cBhvr>
                                    </p:animEffect>
                                  </p:childTnLst>
                                </p:cTn>
                              </p:par>
                              <p:par>
                                <p:cTn id="8" presetID="10" presetClass="entr" presetSubtype="0" fill="hold" nodeType="withEffect">
                                  <p:stCondLst>
                                    <p:cond delay="0"/>
                                  </p:stCondLst>
                                  <p:childTnLst>
                                    <p:set>
                                      <p:cBhvr>
                                        <p:cTn id="9" dur="1" fill="hold">
                                          <p:stCondLst>
                                            <p:cond delay="0"/>
                                          </p:stCondLst>
                                        </p:cTn>
                                        <p:tgtEl>
                                          <p:spTgt spid="1547"/>
                                        </p:tgtEl>
                                        <p:attrNameLst>
                                          <p:attrName>style.visibility</p:attrName>
                                        </p:attrNameLst>
                                      </p:cBhvr>
                                      <p:to>
                                        <p:strVal val="visible"/>
                                      </p:to>
                                    </p:set>
                                    <p:animEffect transition="in" filter="fade">
                                      <p:cBhvr>
                                        <p:cTn id="10" dur="500"/>
                                        <p:tgtEl>
                                          <p:spTgt spid="154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88"/>
                                        </p:tgtEl>
                                        <p:attrNameLst>
                                          <p:attrName>style.visibility</p:attrName>
                                        </p:attrNameLst>
                                      </p:cBhvr>
                                      <p:to>
                                        <p:strVal val="visible"/>
                                      </p:to>
                                    </p:set>
                                    <p:animEffect transition="in" filter="fade">
                                      <p:cBhvr>
                                        <p:cTn id="15" dur="1000"/>
                                        <p:tgtEl>
                                          <p:spTgt spid="1588"/>
                                        </p:tgtEl>
                                      </p:cBhvr>
                                    </p:animEffect>
                                  </p:childTnLst>
                                </p:cTn>
                              </p:par>
                              <p:par>
                                <p:cTn id="16" presetID="10" presetClass="entr" presetSubtype="0" fill="hold" nodeType="withEffect">
                                  <p:stCondLst>
                                    <p:cond delay="0"/>
                                  </p:stCondLst>
                                  <p:childTnLst>
                                    <p:set>
                                      <p:cBhvr>
                                        <p:cTn id="17" dur="1" fill="hold">
                                          <p:stCondLst>
                                            <p:cond delay="0"/>
                                          </p:stCondLst>
                                        </p:cTn>
                                        <p:tgtEl>
                                          <p:spTgt spid="1559"/>
                                        </p:tgtEl>
                                        <p:attrNameLst>
                                          <p:attrName>style.visibility</p:attrName>
                                        </p:attrNameLst>
                                      </p:cBhvr>
                                      <p:to>
                                        <p:strVal val="visible"/>
                                      </p:to>
                                    </p:set>
                                    <p:animEffect transition="in" filter="fade">
                                      <p:cBhvr>
                                        <p:cTn id="18" dur="500"/>
                                        <p:tgtEl>
                                          <p:spTgt spid="1559"/>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591"/>
                                        </p:tgtEl>
                                        <p:attrNameLst>
                                          <p:attrName>style.visibility</p:attrName>
                                        </p:attrNameLst>
                                      </p:cBhvr>
                                      <p:to>
                                        <p:strVal val="visible"/>
                                      </p:to>
                                    </p:set>
                                    <p:animEffect transition="in" filter="fade">
                                      <p:cBhvr>
                                        <p:cTn id="23" dur="1000"/>
                                        <p:tgtEl>
                                          <p:spTgt spid="1591"/>
                                        </p:tgtEl>
                                      </p:cBhvr>
                                    </p:animEffect>
                                  </p:childTnLst>
                                </p:cTn>
                              </p:par>
                              <p:par>
                                <p:cTn id="24" presetID="10" presetClass="entr" presetSubtype="0" fill="hold" nodeType="withEffect">
                                  <p:stCondLst>
                                    <p:cond delay="0"/>
                                  </p:stCondLst>
                                  <p:childTnLst>
                                    <p:set>
                                      <p:cBhvr>
                                        <p:cTn id="25" dur="1" fill="hold">
                                          <p:stCondLst>
                                            <p:cond delay="0"/>
                                          </p:stCondLst>
                                        </p:cTn>
                                        <p:tgtEl>
                                          <p:spTgt spid="1552"/>
                                        </p:tgtEl>
                                        <p:attrNameLst>
                                          <p:attrName>style.visibility</p:attrName>
                                        </p:attrNameLst>
                                      </p:cBhvr>
                                      <p:to>
                                        <p:strVal val="visible"/>
                                      </p:to>
                                    </p:set>
                                    <p:animEffect transition="in" filter="fade">
                                      <p:cBhvr>
                                        <p:cTn id="26" dur="500"/>
                                        <p:tgtEl>
                                          <p:spTgt spid="1552"/>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590"/>
                                        </p:tgtEl>
                                        <p:attrNameLst>
                                          <p:attrName>style.visibility</p:attrName>
                                        </p:attrNameLst>
                                      </p:cBhvr>
                                      <p:to>
                                        <p:strVal val="visible"/>
                                      </p:to>
                                    </p:set>
                                    <p:animEffect transition="in" filter="fade">
                                      <p:cBhvr>
                                        <p:cTn id="31" dur="1000"/>
                                        <p:tgtEl>
                                          <p:spTgt spid="1590"/>
                                        </p:tgtEl>
                                      </p:cBhvr>
                                    </p:animEffect>
                                  </p:childTnLst>
                                </p:cTn>
                              </p:par>
                              <p:par>
                                <p:cTn id="32" presetID="10" presetClass="entr" presetSubtype="0" fill="hold" nodeType="withEffect">
                                  <p:stCondLst>
                                    <p:cond delay="0"/>
                                  </p:stCondLst>
                                  <p:childTnLst>
                                    <p:set>
                                      <p:cBhvr>
                                        <p:cTn id="33" dur="1" fill="hold">
                                          <p:stCondLst>
                                            <p:cond delay="0"/>
                                          </p:stCondLst>
                                        </p:cTn>
                                        <p:tgtEl>
                                          <p:spTgt spid="1573"/>
                                        </p:tgtEl>
                                        <p:attrNameLst>
                                          <p:attrName>style.visibility</p:attrName>
                                        </p:attrNameLst>
                                      </p:cBhvr>
                                      <p:to>
                                        <p:strVal val="visible"/>
                                      </p:to>
                                    </p:set>
                                    <p:animEffect transition="in" filter="fade">
                                      <p:cBhvr>
                                        <p:cTn id="34" dur="1000"/>
                                        <p:tgtEl>
                                          <p:spTgt spid="1573"/>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nodeType="clickEffect">
                                  <p:stCondLst>
                                    <p:cond delay="0"/>
                                  </p:stCondLst>
                                  <p:childTnLst>
                                    <p:set>
                                      <p:cBhvr>
                                        <p:cTn id="38" dur="1" fill="hold">
                                          <p:stCondLst>
                                            <p:cond delay="0"/>
                                          </p:stCondLst>
                                        </p:cTn>
                                        <p:tgtEl>
                                          <p:spTgt spid="1589"/>
                                        </p:tgtEl>
                                        <p:attrNameLst>
                                          <p:attrName>style.visibility</p:attrName>
                                        </p:attrNameLst>
                                      </p:cBhvr>
                                      <p:to>
                                        <p:strVal val="visible"/>
                                      </p:to>
                                    </p:set>
                                    <p:animEffect transition="in" filter="fade">
                                      <p:cBhvr>
                                        <p:cTn id="39" dur="1000"/>
                                        <p:tgtEl>
                                          <p:spTgt spid="1589"/>
                                        </p:tgtEl>
                                      </p:cBhvr>
                                    </p:animEffect>
                                  </p:childTnLst>
                                </p:cTn>
                              </p:par>
                              <p:par>
                                <p:cTn id="40" presetID="10" presetClass="entr" presetSubtype="0" fill="hold" nodeType="withEffect">
                                  <p:stCondLst>
                                    <p:cond delay="0"/>
                                  </p:stCondLst>
                                  <p:childTnLst>
                                    <p:set>
                                      <p:cBhvr>
                                        <p:cTn id="41" dur="1" fill="hold">
                                          <p:stCondLst>
                                            <p:cond delay="0"/>
                                          </p:stCondLst>
                                        </p:cTn>
                                        <p:tgtEl>
                                          <p:spTgt spid="1564"/>
                                        </p:tgtEl>
                                        <p:attrNameLst>
                                          <p:attrName>style.visibility</p:attrName>
                                        </p:attrNameLst>
                                      </p:cBhvr>
                                      <p:to>
                                        <p:strVal val="visible"/>
                                      </p:to>
                                    </p:set>
                                    <p:animEffect transition="in" filter="fade">
                                      <p:cBhvr>
                                        <p:cTn id="42" dur="1000"/>
                                        <p:tgtEl>
                                          <p:spTgt spid="1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597"/>
        <p:cNvGrpSpPr/>
        <p:nvPr/>
      </p:nvGrpSpPr>
      <p:grpSpPr>
        <a:xfrm>
          <a:off x="0" y="0"/>
          <a:ext cx="0" cy="0"/>
          <a:chOff x="0" y="0"/>
          <a:chExt cx="0" cy="0"/>
        </a:xfrm>
      </p:grpSpPr>
      <p:graphicFrame>
        <p:nvGraphicFramePr>
          <p:cNvPr id="1598" name="Google Shape;1598;g929aa0c371_0_82"/>
          <p:cNvGraphicFramePr/>
          <p:nvPr/>
        </p:nvGraphicFramePr>
        <p:xfrm>
          <a:off x="415925" y="375664"/>
          <a:ext cx="3000000" cy="3000000"/>
        </p:xfrm>
        <a:graphic>
          <a:graphicData uri="http://schemas.openxmlformats.org/drawingml/2006/table">
            <a:tbl>
              <a:tblPr firstRow="1" bandRow="1">
                <a:noFill/>
                <a:tableStyleId>{658BF90A-2A0B-4D34-9DC7-9C5B89A4A7C9}</a:tableStyleId>
              </a:tblPr>
              <a:tblGrid>
                <a:gridCol w="5680075">
                  <a:extLst>
                    <a:ext uri="{9D8B030D-6E8A-4147-A177-3AD203B41FA5}">
                      <a16:colId xmlns:a16="http://schemas.microsoft.com/office/drawing/2014/main" val="20000"/>
                    </a:ext>
                  </a:extLst>
                </a:gridCol>
                <a:gridCol w="5680075">
                  <a:extLst>
                    <a:ext uri="{9D8B030D-6E8A-4147-A177-3AD203B41FA5}">
                      <a16:colId xmlns:a16="http://schemas.microsoft.com/office/drawing/2014/main" val="20001"/>
                    </a:ext>
                  </a:extLst>
                </a:gridCol>
              </a:tblGrid>
              <a:tr h="2068775">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r h="3996750">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tc>
                  <a:txBody>
                    <a:bodyPr/>
                    <a:lstStyle/>
                    <a:p>
                      <a:pPr marL="0" marR="0" lvl="0" indent="0" algn="l" rtl="0">
                        <a:lnSpc>
                          <a:spcPct val="100000"/>
                        </a:lnSpc>
                        <a:spcBef>
                          <a:spcPts val="0"/>
                        </a:spcBef>
                        <a:spcAft>
                          <a:spcPts val="0"/>
                        </a:spcAft>
                        <a:buClr>
                          <a:srgbClr val="000000"/>
                        </a:buClr>
                        <a:buSzPts val="1800"/>
                        <a:buFont typeface="Arial"/>
                        <a:buNone/>
                      </a:pPr>
                      <a:endParaRPr sz="1800" u="none" strike="noStrike" cap="none"/>
                    </a:p>
                  </a:txBody>
                  <a:tcPr marL="91450" marR="91450" marT="45725" marB="4572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1"/>
                  </a:ext>
                </a:extLst>
              </a:tr>
            </a:tbl>
          </a:graphicData>
        </a:graphic>
      </p:graphicFrame>
      <p:graphicFrame>
        <p:nvGraphicFramePr>
          <p:cNvPr id="1599" name="Google Shape;1599;g929aa0c371_0_82"/>
          <p:cNvGraphicFramePr/>
          <p:nvPr/>
        </p:nvGraphicFramePr>
        <p:xfrm>
          <a:off x="2902358" y="2147049"/>
          <a:ext cx="3000000" cy="3000000"/>
        </p:xfrm>
        <a:graphic>
          <a:graphicData uri="http://schemas.openxmlformats.org/drawingml/2006/table">
            <a:tbl>
              <a:tblPr firstRow="1" bandRow="1">
                <a:noFill/>
                <a:tableStyleId>{658BF90A-2A0B-4D34-9DC7-9C5B89A4A7C9}</a:tableStyleId>
              </a:tblPr>
              <a:tblGrid>
                <a:gridCol w="5514250">
                  <a:extLst>
                    <a:ext uri="{9D8B030D-6E8A-4147-A177-3AD203B41FA5}">
                      <a16:colId xmlns:a16="http://schemas.microsoft.com/office/drawing/2014/main" val="20000"/>
                    </a:ext>
                  </a:extLst>
                </a:gridCol>
              </a:tblGrid>
              <a:tr h="2163150">
                <a:tc>
                  <a:txBody>
                    <a:bodyPr/>
                    <a:lstStyle/>
                    <a:p>
                      <a:pPr marL="0" marR="0" lvl="0" indent="0" algn="l" rtl="0">
                        <a:lnSpc>
                          <a:spcPct val="100000"/>
                        </a:lnSpc>
                        <a:spcBef>
                          <a:spcPts val="0"/>
                        </a:spcBef>
                        <a:spcAft>
                          <a:spcPts val="0"/>
                        </a:spcAft>
                        <a:buClr>
                          <a:srgbClr val="000000"/>
                        </a:buClr>
                        <a:buSzPts val="1300"/>
                        <a:buFont typeface="Arial"/>
                        <a:buNone/>
                      </a:pPr>
                      <a:endParaRPr sz="1300" u="none" strike="noStrike" cap="none"/>
                    </a:p>
                  </a:txBody>
                  <a:tcPr marL="67950" marR="67950" marT="33975" marB="33975">
                    <a:lnL w="28575" cap="flat" cmpd="sng">
                      <a:solidFill>
                        <a:schemeClr val="dk1"/>
                      </a:solidFill>
                      <a:prstDash val="solid"/>
                      <a:round/>
                      <a:headEnd type="none" w="sm" len="sm"/>
                      <a:tailEnd type="none" w="sm" len="sm"/>
                    </a:lnL>
                    <a:lnR w="28575" cap="flat" cmpd="sng">
                      <a:solidFill>
                        <a:schemeClr val="dk1"/>
                      </a:solidFill>
                      <a:prstDash val="solid"/>
                      <a:round/>
                      <a:headEnd type="none" w="sm" len="sm"/>
                      <a:tailEnd type="none" w="sm" len="sm"/>
                    </a:lnR>
                    <a:lnT w="28575" cap="flat" cmpd="sng">
                      <a:solidFill>
                        <a:schemeClr val="dk1"/>
                      </a:solidFill>
                      <a:prstDash val="solid"/>
                      <a:round/>
                      <a:headEnd type="none" w="sm" len="sm"/>
                      <a:tailEnd type="none" w="sm" len="sm"/>
                    </a:lnT>
                    <a:lnB w="28575" cap="flat" cmpd="sng">
                      <a:solidFill>
                        <a:schemeClr val="dk1"/>
                      </a:solidFill>
                      <a:prstDash val="solid"/>
                      <a:round/>
                      <a:headEnd type="none" w="sm" len="sm"/>
                      <a:tailEnd type="none" w="sm" len="sm"/>
                    </a:lnB>
                    <a:solidFill>
                      <a:schemeClr val="lt1"/>
                    </a:solidFill>
                  </a:tcPr>
                </a:tc>
                <a:extLst>
                  <a:ext uri="{0D108BD9-81ED-4DB2-BD59-A6C34878D82A}">
                    <a16:rowId xmlns:a16="http://schemas.microsoft.com/office/drawing/2014/main" val="10000"/>
                  </a:ext>
                </a:extLst>
              </a:tr>
            </a:tbl>
          </a:graphicData>
        </a:graphic>
      </p:graphicFrame>
      <p:grpSp>
        <p:nvGrpSpPr>
          <p:cNvPr id="1600" name="Google Shape;1600;g929aa0c371_0_82"/>
          <p:cNvGrpSpPr/>
          <p:nvPr/>
        </p:nvGrpSpPr>
        <p:grpSpPr>
          <a:xfrm>
            <a:off x="408392" y="180084"/>
            <a:ext cx="11380148" cy="6444100"/>
            <a:chOff x="402673" y="180084"/>
            <a:chExt cx="11380148" cy="6444100"/>
          </a:xfrm>
        </p:grpSpPr>
        <p:sp>
          <p:nvSpPr>
            <p:cNvPr id="1601" name="Google Shape;1601;g929aa0c371_0_82"/>
            <p:cNvSpPr/>
            <p:nvPr/>
          </p:nvSpPr>
          <p:spPr>
            <a:xfrm>
              <a:off x="403225"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CUSTOMER &amp; MARKET</a:t>
              </a:r>
              <a:endParaRPr sz="1400" b="0" i="0" u="none" strike="noStrike" cap="none">
                <a:solidFill>
                  <a:srgbClr val="000000"/>
                </a:solidFill>
                <a:latin typeface="Arial"/>
                <a:ea typeface="Arial"/>
                <a:cs typeface="Arial"/>
                <a:sym typeface="Arial"/>
              </a:endParaRPr>
            </a:p>
          </p:txBody>
        </p:sp>
        <p:sp>
          <p:nvSpPr>
            <p:cNvPr id="1602" name="Google Shape;1602;g929aa0c371_0_82"/>
            <p:cNvSpPr/>
            <p:nvPr/>
          </p:nvSpPr>
          <p:spPr>
            <a:xfrm>
              <a:off x="402673"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ACQUISITION AND CONTROL </a:t>
              </a:r>
              <a:endParaRPr sz="1400" b="0" i="0" u="none" strike="noStrike" cap="none">
                <a:solidFill>
                  <a:srgbClr val="000000"/>
                </a:solidFill>
                <a:latin typeface="Arial"/>
                <a:ea typeface="Arial"/>
                <a:cs typeface="Arial"/>
                <a:sym typeface="Arial"/>
              </a:endParaRPr>
            </a:p>
          </p:txBody>
        </p:sp>
        <p:sp>
          <p:nvSpPr>
            <p:cNvPr id="1603" name="Google Shape;1603;g929aa0c371_0_82"/>
            <p:cNvSpPr/>
            <p:nvPr/>
          </p:nvSpPr>
          <p:spPr>
            <a:xfrm>
              <a:off x="9771021" y="1800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SYSTEM MANAGEMENT</a:t>
              </a:r>
              <a:endParaRPr sz="1400" b="0" i="0" u="none" strike="noStrike" cap="none">
                <a:solidFill>
                  <a:srgbClr val="000000"/>
                </a:solidFill>
                <a:latin typeface="Arial"/>
                <a:ea typeface="Arial"/>
                <a:cs typeface="Arial"/>
                <a:sym typeface="Arial"/>
              </a:endParaRPr>
            </a:p>
          </p:txBody>
        </p:sp>
        <p:sp>
          <p:nvSpPr>
            <p:cNvPr id="1604" name="Google Shape;1604;g929aa0c371_0_82"/>
            <p:cNvSpPr/>
            <p:nvPr/>
          </p:nvSpPr>
          <p:spPr>
            <a:xfrm>
              <a:off x="9771021" y="6441184"/>
              <a:ext cx="20118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ASSET MANAGEMENT</a:t>
              </a:r>
              <a:endParaRPr sz="1400" b="0" i="0" u="none" strike="noStrike" cap="none">
                <a:solidFill>
                  <a:srgbClr val="000000"/>
                </a:solidFill>
                <a:latin typeface="Arial"/>
                <a:ea typeface="Arial"/>
                <a:cs typeface="Arial"/>
                <a:sym typeface="Arial"/>
              </a:endParaRPr>
            </a:p>
          </p:txBody>
        </p:sp>
        <p:sp>
          <p:nvSpPr>
            <p:cNvPr id="1605" name="Google Shape;1605;g929aa0c371_0_82"/>
            <p:cNvSpPr/>
            <p:nvPr/>
          </p:nvSpPr>
          <p:spPr>
            <a:xfrm rot="-5400000">
              <a:off x="1716673" y="3137948"/>
              <a:ext cx="2181900" cy="183000"/>
            </a:xfrm>
            <a:prstGeom prst="rect">
              <a:avLst/>
            </a:prstGeom>
            <a:solidFill>
              <a:schemeClr val="dk1"/>
            </a:solidFill>
            <a:ln w="12700" cap="flat" cmpd="sng">
              <a:solidFill>
                <a:schemeClr val="dk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900"/>
                <a:buFont typeface="Century Gothic"/>
                <a:buNone/>
              </a:pPr>
              <a:r>
                <a:rPr lang="en-US" sz="900" b="1" i="0" u="none" strike="noStrike" cap="none">
                  <a:solidFill>
                    <a:schemeClr val="lt1"/>
                  </a:solidFill>
                  <a:latin typeface="Century Gothic"/>
                  <a:ea typeface="Century Gothic"/>
                  <a:cs typeface="Century Gothic"/>
                  <a:sym typeface="Century Gothic"/>
                </a:rPr>
                <a:t>SHARED</a:t>
              </a:r>
              <a:endParaRPr sz="1400" b="0" i="0" u="none" strike="noStrike" cap="none">
                <a:solidFill>
                  <a:srgbClr val="000000"/>
                </a:solidFill>
                <a:latin typeface="Arial"/>
                <a:ea typeface="Arial"/>
                <a:cs typeface="Arial"/>
                <a:sym typeface="Arial"/>
              </a:endParaRPr>
            </a:p>
          </p:txBody>
        </p:sp>
      </p:grpSp>
      <p:grpSp>
        <p:nvGrpSpPr>
          <p:cNvPr id="1606" name="Google Shape;1606;g929aa0c371_0_82"/>
          <p:cNvGrpSpPr/>
          <p:nvPr/>
        </p:nvGrpSpPr>
        <p:grpSpPr>
          <a:xfrm>
            <a:off x="542925" y="543659"/>
            <a:ext cx="5393799" cy="1850400"/>
            <a:chOff x="542925" y="543659"/>
            <a:chExt cx="5393799" cy="1850400"/>
          </a:xfrm>
        </p:grpSpPr>
        <p:sp>
          <p:nvSpPr>
            <p:cNvPr id="1607" name="Google Shape;1607;g929aa0c371_0_82"/>
            <p:cNvSpPr/>
            <p:nvPr/>
          </p:nvSpPr>
          <p:spPr>
            <a:xfrm flipH="1">
              <a:off x="4702224" y="543659"/>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MARKET PLATFORM GATEWAY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Power Exchange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Capacity platform</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Balancing market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Availability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Cross border capacity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Services</a:t>
              </a:r>
              <a:endParaRPr sz="750" b="0" i="0" u="none" strike="noStrike" cap="none">
                <a:solidFill>
                  <a:srgbClr val="000000"/>
                </a:solidFill>
                <a:latin typeface="Century Gothic"/>
                <a:ea typeface="Century Gothic"/>
                <a:cs typeface="Century Gothic"/>
                <a:sym typeface="Century Gothic"/>
              </a:endParaRPr>
            </a:p>
          </p:txBody>
        </p:sp>
        <p:sp>
          <p:nvSpPr>
            <p:cNvPr id="1608" name="Google Shape;1608;g929aa0c371_0_82"/>
            <p:cNvSpPr/>
            <p:nvPr/>
          </p:nvSpPr>
          <p:spPr>
            <a:xfrm flipH="1">
              <a:off x="1929358" y="543659"/>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METERING &amp; COMPENSATION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Metering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Compensation/ Settlement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Billing</a:t>
              </a:r>
              <a:endParaRPr sz="1400" b="0" i="0" u="none" strike="noStrike" cap="none">
                <a:solidFill>
                  <a:srgbClr val="000000"/>
                </a:solidFill>
                <a:latin typeface="Arial"/>
                <a:ea typeface="Arial"/>
                <a:cs typeface="Arial"/>
                <a:sym typeface="Arial"/>
              </a:endParaRPr>
            </a:p>
          </p:txBody>
        </p:sp>
        <p:sp>
          <p:nvSpPr>
            <p:cNvPr id="1609" name="Google Shape;1609;g929aa0c371_0_82"/>
            <p:cNvSpPr/>
            <p:nvPr/>
          </p:nvSpPr>
          <p:spPr>
            <a:xfrm flipH="1">
              <a:off x="542925" y="543659"/>
              <a:ext cx="1234500" cy="18504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CUSTOMER RELATIONSHIP &amp; COMMUNICATION </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Acquisition, system design, pricing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Notification &amp; communication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Emergency &amp; crisis management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Customer app/UX/UI</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Contract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Consent management</a:t>
              </a:r>
              <a:endParaRPr sz="750" b="0" i="0" u="none" strike="noStrike" cap="none">
                <a:solidFill>
                  <a:srgbClr val="000000"/>
                </a:solidFill>
                <a:latin typeface="Century Gothic"/>
                <a:ea typeface="Century Gothic"/>
                <a:cs typeface="Century Gothic"/>
                <a:sym typeface="Century Gothic"/>
              </a:endParaRPr>
            </a:p>
          </p:txBody>
        </p:sp>
        <p:sp>
          <p:nvSpPr>
            <p:cNvPr id="1610" name="Google Shape;1610;g929aa0c371_0_82"/>
            <p:cNvSpPr/>
            <p:nvPr/>
          </p:nvSpPr>
          <p:spPr>
            <a:xfrm flipH="1">
              <a:off x="3315791" y="543659"/>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CUSTOMER RESPONSE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Smart Ledgers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Smart contract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Customer Preferences</a:t>
              </a:r>
              <a:endParaRPr sz="750" b="0" i="0" u="none" strike="noStrike" cap="none">
                <a:solidFill>
                  <a:srgbClr val="000000"/>
                </a:solidFill>
                <a:latin typeface="Century Gothic"/>
                <a:ea typeface="Century Gothic"/>
                <a:cs typeface="Century Gothic"/>
                <a:sym typeface="Century Gothic"/>
              </a:endParaRPr>
            </a:p>
          </p:txBody>
        </p:sp>
      </p:grpSp>
      <p:grpSp>
        <p:nvGrpSpPr>
          <p:cNvPr id="1611" name="Google Shape;1611;g929aa0c371_0_82"/>
          <p:cNvGrpSpPr/>
          <p:nvPr/>
        </p:nvGrpSpPr>
        <p:grpSpPr>
          <a:xfrm>
            <a:off x="6266113" y="543650"/>
            <a:ext cx="5350887" cy="1463109"/>
            <a:chOff x="6266113" y="543650"/>
            <a:chExt cx="5350887" cy="1463109"/>
          </a:xfrm>
        </p:grpSpPr>
        <p:sp>
          <p:nvSpPr>
            <p:cNvPr id="1612" name="Google Shape;1612;g929aa0c371_0_82"/>
            <p:cNvSpPr/>
            <p:nvPr/>
          </p:nvSpPr>
          <p:spPr>
            <a:xfrm flipH="1">
              <a:off x="7646811" y="543659"/>
              <a:ext cx="1234500" cy="1463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SYSTEM CONTROL</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Remote operation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System automation</a:t>
              </a:r>
              <a:endParaRPr sz="750" b="0" i="0" u="none" strike="noStrike" cap="none">
                <a:solidFill>
                  <a:srgbClr val="000000"/>
                </a:solidFill>
                <a:latin typeface="Century Gothic"/>
                <a:ea typeface="Century Gothic"/>
                <a:cs typeface="Century Gothic"/>
                <a:sym typeface="Century Gothic"/>
              </a:endParaRPr>
            </a:p>
            <a:p>
              <a:pPr marL="142875" marR="0" lvl="1" indent="-10477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centralized automation</a:t>
              </a:r>
              <a:endParaRPr sz="750" b="0" i="0" u="none" strike="noStrike" cap="none">
                <a:solidFill>
                  <a:srgbClr val="000000"/>
                </a:solidFill>
                <a:latin typeface="Century Gothic"/>
                <a:ea typeface="Century Gothic"/>
                <a:cs typeface="Century Gothic"/>
                <a:sym typeface="Century Gothic"/>
              </a:endParaRPr>
            </a:p>
            <a:p>
              <a:pPr marL="142875" marR="0" lvl="1" indent="-10477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power quality and system stability</a:t>
              </a:r>
              <a:endParaRPr sz="750" b="0" i="0" u="none" strike="noStrike" cap="none">
                <a:solidFill>
                  <a:srgbClr val="000000"/>
                </a:solidFill>
                <a:latin typeface="Century Gothic"/>
                <a:ea typeface="Century Gothic"/>
                <a:cs typeface="Century Gothic"/>
                <a:sym typeface="Century Gothic"/>
              </a:endParaRPr>
            </a:p>
            <a:p>
              <a:pPr marL="142875" marR="0" lvl="1" indent="-10477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autonomous function conf</a:t>
              </a:r>
              <a:endParaRPr sz="750" b="0" i="0" u="none" strike="noStrike" cap="none">
                <a:solidFill>
                  <a:srgbClr val="000000"/>
                </a:solidFill>
                <a:latin typeface="Century Gothic"/>
                <a:ea typeface="Century Gothic"/>
                <a:cs typeface="Century Gothic"/>
                <a:sym typeface="Century Gothic"/>
              </a:endParaRPr>
            </a:p>
            <a:p>
              <a:pPr marL="142875" marR="0" lvl="1" indent="-10477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Schedules</a:t>
              </a:r>
              <a:endParaRPr sz="1400" b="0" i="0" u="none" strike="noStrike" cap="none">
                <a:solidFill>
                  <a:srgbClr val="000000"/>
                </a:solidFill>
                <a:latin typeface="Arial"/>
                <a:ea typeface="Arial"/>
                <a:cs typeface="Arial"/>
                <a:sym typeface="Arial"/>
              </a:endParaRPr>
            </a:p>
          </p:txBody>
        </p:sp>
        <p:sp>
          <p:nvSpPr>
            <p:cNvPr id="1613" name="Google Shape;1613;g929aa0c371_0_82"/>
            <p:cNvSpPr/>
            <p:nvPr/>
          </p:nvSpPr>
          <p:spPr>
            <a:xfrm>
              <a:off x="10382500" y="543650"/>
              <a:ext cx="1234500" cy="1463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FORECAST</a:t>
              </a:r>
              <a:r>
                <a:rPr lang="en-US" sz="750">
                  <a:latin typeface="Century Gothic"/>
                  <a:ea typeface="Century Gothic"/>
                  <a:cs typeface="Century Gothic"/>
                  <a:sym typeface="Century Gothic"/>
                </a:rPr>
                <a:t>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Area Demand</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Solar/Wind Resource</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Generation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System services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Local/site balance</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International Exchange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Market prices</a:t>
              </a:r>
              <a:endParaRPr sz="1400" b="0" i="0" u="none" strike="noStrike" cap="none">
                <a:solidFill>
                  <a:srgbClr val="000000"/>
                </a:solidFill>
                <a:latin typeface="Arial"/>
                <a:ea typeface="Arial"/>
                <a:cs typeface="Arial"/>
                <a:sym typeface="Arial"/>
              </a:endParaRPr>
            </a:p>
          </p:txBody>
        </p:sp>
        <p:sp>
          <p:nvSpPr>
            <p:cNvPr id="1614" name="Google Shape;1614;g929aa0c371_0_82"/>
            <p:cNvSpPr/>
            <p:nvPr/>
          </p:nvSpPr>
          <p:spPr>
            <a:xfrm>
              <a:off x="6266113" y="543659"/>
              <a:ext cx="1234500" cy="1463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MARKET SIGNAL</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Cross border capacity calculation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Adequacy assessment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Balancing mechanisms</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Aggregated service organization:</a:t>
              </a:r>
              <a:endParaRPr sz="750" b="0" i="0" u="none" strike="noStrike" cap="none">
                <a:solidFill>
                  <a:srgbClr val="000000"/>
                </a:solidFill>
                <a:latin typeface="Century Gothic"/>
                <a:ea typeface="Century Gothic"/>
                <a:cs typeface="Century Gothic"/>
                <a:sym typeface="Century Gothic"/>
              </a:endParaRPr>
            </a:p>
            <a:p>
              <a:pPr marL="0" marR="0" lvl="0" indent="0" algn="l" rtl="0">
                <a:lnSpc>
                  <a:spcPct val="100000"/>
                </a:lnSpc>
                <a:spcBef>
                  <a:spcPts val="0"/>
                </a:spcBef>
                <a:spcAft>
                  <a:spcPts val="0"/>
                </a:spcAft>
                <a:buClr>
                  <a:srgbClr val="000000"/>
                </a:buClr>
                <a:buSzPts val="750"/>
                <a:buFont typeface="Arial"/>
                <a:buNone/>
              </a:pPr>
              <a:r>
                <a:rPr lang="en-US" sz="750" b="0" i="0" u="none" strike="noStrike" cap="none">
                  <a:solidFill>
                    <a:srgbClr val="000000"/>
                  </a:solidFill>
                  <a:latin typeface="Century Gothic"/>
                  <a:ea typeface="Century Gothic"/>
                  <a:cs typeface="Century Gothic"/>
                  <a:sym typeface="Century Gothic"/>
                </a:rPr>
                <a:t>generators /  Storage / site optimization</a:t>
              </a:r>
              <a:endParaRPr sz="750" b="0" i="0" u="none" strike="noStrike" cap="none">
                <a:solidFill>
                  <a:srgbClr val="000000"/>
                </a:solidFill>
                <a:latin typeface="Century Gothic"/>
                <a:ea typeface="Century Gothic"/>
                <a:cs typeface="Century Gothic"/>
                <a:sym typeface="Century Gothic"/>
              </a:endParaRPr>
            </a:p>
          </p:txBody>
        </p:sp>
        <p:sp>
          <p:nvSpPr>
            <p:cNvPr id="1615" name="Google Shape;1615;g929aa0c371_0_82"/>
            <p:cNvSpPr/>
            <p:nvPr/>
          </p:nvSpPr>
          <p:spPr>
            <a:xfrm>
              <a:off x="9005863" y="543659"/>
              <a:ext cx="1234500" cy="1463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POWER SYSTEM CALCULATION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Modeling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Model exchanges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State estimation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Simulation</a:t>
              </a:r>
              <a:endParaRPr sz="750" b="0" i="0" u="none" strike="noStrike" cap="none">
                <a:solidFill>
                  <a:srgbClr val="000000"/>
                </a:solidFill>
                <a:latin typeface="Century Gothic"/>
                <a:ea typeface="Century Gothic"/>
                <a:cs typeface="Century Gothic"/>
                <a:sym typeface="Century Gothic"/>
              </a:endParaRPr>
            </a:p>
            <a:p>
              <a:pPr marL="142875" marR="0" lvl="1" indent="-85725"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static &amp; dynamic calculation</a:t>
              </a:r>
              <a:endParaRPr sz="750" b="0" i="0" u="none" strike="noStrike" cap="none">
                <a:solidFill>
                  <a:srgbClr val="000000"/>
                </a:solidFill>
                <a:latin typeface="Century Gothic"/>
                <a:ea typeface="Century Gothic"/>
                <a:cs typeface="Century Gothic"/>
                <a:sym typeface="Century Gothic"/>
              </a:endParaRPr>
            </a:p>
            <a:p>
              <a:pPr marL="142875" marR="0" lvl="1" indent="-8572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security analysis</a:t>
              </a:r>
              <a:endParaRPr sz="750" b="0" i="0" u="none" strike="noStrike" cap="none">
                <a:solidFill>
                  <a:srgbClr val="000000"/>
                </a:solidFill>
                <a:latin typeface="Century Gothic"/>
                <a:ea typeface="Century Gothic"/>
                <a:cs typeface="Century Gothic"/>
                <a:sym typeface="Century Gothic"/>
              </a:endParaRPr>
            </a:p>
            <a:p>
              <a:pPr marL="142875" marR="0" lvl="1" indent="-85725"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dispatch / adequacy calculation</a:t>
              </a:r>
              <a:endParaRPr sz="750" b="0" i="0" u="none" strike="noStrike" cap="none">
                <a:solidFill>
                  <a:srgbClr val="000000"/>
                </a:solidFill>
                <a:latin typeface="Century Gothic"/>
                <a:ea typeface="Century Gothic"/>
                <a:cs typeface="Century Gothic"/>
                <a:sym typeface="Century Gothic"/>
              </a:endParaRPr>
            </a:p>
          </p:txBody>
        </p:sp>
      </p:grpSp>
      <p:grpSp>
        <p:nvGrpSpPr>
          <p:cNvPr id="1616" name="Google Shape;1616;g929aa0c371_0_82"/>
          <p:cNvGrpSpPr/>
          <p:nvPr/>
        </p:nvGrpSpPr>
        <p:grpSpPr>
          <a:xfrm>
            <a:off x="6275289" y="2680050"/>
            <a:ext cx="5382313" cy="3433815"/>
            <a:chOff x="6275289" y="2680050"/>
            <a:chExt cx="5382313" cy="3433815"/>
          </a:xfrm>
        </p:grpSpPr>
        <p:sp>
          <p:nvSpPr>
            <p:cNvPr id="1617" name="Google Shape;1617;g929aa0c371_0_82"/>
            <p:cNvSpPr/>
            <p:nvPr/>
          </p:nvSpPr>
          <p:spPr>
            <a:xfrm flipH="1">
              <a:off x="7654533" y="4650765"/>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ASSET SUPERVISION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Real time monitoring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Log analysis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Asset performance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Asset planning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Asset lifecycle mgt</a:t>
              </a:r>
              <a:endParaRPr sz="750" b="0" i="0" u="none" strike="noStrike" cap="none">
                <a:solidFill>
                  <a:srgbClr val="000000"/>
                </a:solidFill>
                <a:latin typeface="Century Gothic"/>
                <a:ea typeface="Century Gothic"/>
                <a:cs typeface="Century Gothic"/>
                <a:sym typeface="Century Gothic"/>
              </a:endParaRPr>
            </a:p>
          </p:txBody>
        </p:sp>
        <p:sp>
          <p:nvSpPr>
            <p:cNvPr id="1618" name="Google Shape;1618;g929aa0c371_0_82"/>
            <p:cNvSpPr/>
            <p:nvPr/>
          </p:nvSpPr>
          <p:spPr>
            <a:xfrm flipH="1">
              <a:off x="8888950" y="2680050"/>
              <a:ext cx="1386600" cy="16458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OUTAGE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Ticketing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Outage Programming and planning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Customer impact assessment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Outage coordination &amp; stakeholder mgt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Distributed outage management</a:t>
              </a:r>
              <a:endParaRPr sz="1400" b="0" i="0" u="none" strike="noStrike" cap="none">
                <a:solidFill>
                  <a:srgbClr val="000000"/>
                </a:solidFill>
                <a:latin typeface="Arial"/>
                <a:ea typeface="Arial"/>
                <a:cs typeface="Arial"/>
                <a:sym typeface="Arial"/>
              </a:endParaRPr>
            </a:p>
          </p:txBody>
        </p:sp>
        <p:sp>
          <p:nvSpPr>
            <p:cNvPr id="1619" name="Google Shape;1619;g929aa0c371_0_82"/>
            <p:cNvSpPr/>
            <p:nvPr/>
          </p:nvSpPr>
          <p:spPr>
            <a:xfrm flipH="1">
              <a:off x="6275289" y="4650765"/>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ASSET REPOSITORY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Power equipment repository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Digital infrastructure repository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Configuration tools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Configurations and settings repository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SzPts val="750"/>
                <a:buFont typeface="Century Gothic"/>
                <a:buChar char="•"/>
              </a:pPr>
              <a:r>
                <a:rPr lang="en-US" sz="750">
                  <a:latin typeface="Century Gothic"/>
                  <a:ea typeface="Century Gothic"/>
                  <a:cs typeface="Century Gothic"/>
                  <a:sym typeface="Century Gothic"/>
                </a:rPr>
                <a:t>DBoM/SBoM</a:t>
              </a:r>
              <a:endParaRPr sz="750">
                <a:latin typeface="Century Gothic"/>
                <a:ea typeface="Century Gothic"/>
                <a:cs typeface="Century Gothic"/>
                <a:sym typeface="Century Gothic"/>
              </a:endParaRPr>
            </a:p>
          </p:txBody>
        </p:sp>
        <p:sp>
          <p:nvSpPr>
            <p:cNvPr id="1620" name="Google Shape;1620;g929aa0c371_0_82"/>
            <p:cNvSpPr/>
            <p:nvPr/>
          </p:nvSpPr>
          <p:spPr>
            <a:xfrm flipH="1">
              <a:off x="10423102" y="2680054"/>
              <a:ext cx="1234500" cy="16458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ASSET INVESTMENT PLANNING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Renewal policy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Investment policy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Project finance mgt</a:t>
              </a:r>
              <a:endParaRPr sz="750" b="0" i="0" u="none" strike="noStrike" cap="none">
                <a:solidFill>
                  <a:srgbClr val="000000"/>
                </a:solidFill>
                <a:latin typeface="Century Gothic"/>
                <a:ea typeface="Century Gothic"/>
                <a:cs typeface="Century Gothic"/>
                <a:sym typeface="Century Gothic"/>
              </a:endParaRPr>
            </a:p>
          </p:txBody>
        </p:sp>
        <p:sp>
          <p:nvSpPr>
            <p:cNvPr id="1621" name="Google Shape;1621;g929aa0c371_0_82"/>
            <p:cNvSpPr/>
            <p:nvPr/>
          </p:nvSpPr>
          <p:spPr>
            <a:xfrm flipH="1">
              <a:off x="10420512" y="4650765"/>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FIELD WORK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Safety rules implementation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Team planning + scheduling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Supply chain</a:t>
              </a:r>
              <a:endParaRPr sz="1400" b="0" i="0" u="none" strike="noStrike" cap="none">
                <a:solidFill>
                  <a:srgbClr val="000000"/>
                </a:solidFill>
                <a:latin typeface="Arial"/>
                <a:ea typeface="Arial"/>
                <a:cs typeface="Arial"/>
                <a:sym typeface="Arial"/>
              </a:endParaRPr>
            </a:p>
          </p:txBody>
        </p:sp>
        <p:sp>
          <p:nvSpPr>
            <p:cNvPr id="1622" name="Google Shape;1622;g929aa0c371_0_82"/>
            <p:cNvSpPr/>
            <p:nvPr/>
          </p:nvSpPr>
          <p:spPr>
            <a:xfrm flipH="1">
              <a:off x="9033777" y="4650765"/>
              <a:ext cx="1234500" cy="1463100"/>
            </a:xfrm>
            <a:prstGeom prst="roundRect">
              <a:avLst>
                <a:gd name="adj" fmla="val 0"/>
              </a:avLst>
            </a:prstGeom>
            <a:solidFill>
              <a:schemeClr val="lt2"/>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ANALYTICS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Health index computation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Digital twin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Predictive analytics</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Deep learning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Simulation</a:t>
              </a:r>
              <a:endParaRPr sz="1400" b="0" i="0" u="none" strike="noStrike" cap="none">
                <a:solidFill>
                  <a:srgbClr val="000000"/>
                </a:solidFill>
                <a:latin typeface="Arial"/>
                <a:ea typeface="Arial"/>
                <a:cs typeface="Arial"/>
                <a:sym typeface="Arial"/>
              </a:endParaRPr>
            </a:p>
          </p:txBody>
        </p:sp>
      </p:grpSp>
      <p:grpSp>
        <p:nvGrpSpPr>
          <p:cNvPr id="1623" name="Google Shape;1623;g929aa0c371_0_82"/>
          <p:cNvGrpSpPr/>
          <p:nvPr/>
        </p:nvGrpSpPr>
        <p:grpSpPr>
          <a:xfrm>
            <a:off x="542929" y="2600355"/>
            <a:ext cx="5438721" cy="3798745"/>
            <a:chOff x="542929" y="2600355"/>
            <a:chExt cx="5438721" cy="3798745"/>
          </a:xfrm>
        </p:grpSpPr>
        <p:grpSp>
          <p:nvGrpSpPr>
            <p:cNvPr id="1624" name="Google Shape;1624;g929aa0c371_0_82"/>
            <p:cNvGrpSpPr/>
            <p:nvPr/>
          </p:nvGrpSpPr>
          <p:grpSpPr>
            <a:xfrm>
              <a:off x="1043742" y="4380771"/>
              <a:ext cx="2404475" cy="1974800"/>
              <a:chOff x="1043742" y="4380771"/>
              <a:chExt cx="2404475" cy="1974800"/>
            </a:xfrm>
          </p:grpSpPr>
          <p:sp>
            <p:nvSpPr>
              <p:cNvPr id="1625" name="Google Shape;1625;g929aa0c371_0_82"/>
              <p:cNvSpPr/>
              <p:nvPr/>
            </p:nvSpPr>
            <p:spPr>
              <a:xfrm flipH="1">
                <a:off x="1043742" y="4380771"/>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AGGREGATION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 NODE</a:t>
                </a:r>
                <a:endParaRPr sz="1400" b="0" i="0" u="none" strike="noStrike" cap="none">
                  <a:solidFill>
                    <a:srgbClr val="000000"/>
                  </a:solidFill>
                  <a:latin typeface="Arial"/>
                  <a:ea typeface="Arial"/>
                  <a:cs typeface="Arial"/>
                  <a:sym typeface="Arial"/>
                </a:endParaRPr>
              </a:p>
            </p:txBody>
          </p:sp>
          <p:sp>
            <p:nvSpPr>
              <p:cNvPr id="1626" name="Google Shape;1626;g929aa0c371_0_82"/>
              <p:cNvSpPr/>
              <p:nvPr/>
            </p:nvSpPr>
            <p:spPr>
              <a:xfrm flipH="1">
                <a:off x="1043742" y="5190212"/>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DISTRIBUTED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627" name="Google Shape;1627;g929aa0c371_0_82"/>
              <p:cNvSpPr/>
              <p:nvPr/>
            </p:nvSpPr>
            <p:spPr>
              <a:xfrm flipH="1">
                <a:off x="1043742" y="4778794"/>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SUBSTATION</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 NODE</a:t>
                </a:r>
                <a:endParaRPr sz="1400" b="0" i="0" u="none" strike="noStrike" cap="none">
                  <a:solidFill>
                    <a:srgbClr val="000000"/>
                  </a:solidFill>
                  <a:latin typeface="Arial"/>
                  <a:ea typeface="Arial"/>
                  <a:cs typeface="Arial"/>
                  <a:sym typeface="Arial"/>
                </a:endParaRPr>
              </a:p>
            </p:txBody>
          </p:sp>
          <p:sp>
            <p:nvSpPr>
              <p:cNvPr id="1628" name="Google Shape;1628;g929aa0c371_0_82"/>
              <p:cNvSpPr/>
              <p:nvPr/>
            </p:nvSpPr>
            <p:spPr>
              <a:xfrm flipH="1">
                <a:off x="1043742" y="5588235"/>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EQUIPMENT</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sp>
            <p:nvSpPr>
              <p:cNvPr id="1629" name="Google Shape;1629;g929aa0c371_0_82"/>
              <p:cNvSpPr/>
              <p:nvPr/>
            </p:nvSpPr>
            <p:spPr>
              <a:xfrm flipH="1">
                <a:off x="1048817" y="6016871"/>
                <a:ext cx="2399400" cy="338700"/>
              </a:xfrm>
              <a:prstGeom prst="roundRect">
                <a:avLst>
                  <a:gd name="adj" fmla="val 0"/>
                </a:avLst>
              </a:prstGeom>
              <a:solidFill>
                <a:srgbClr val="EFEFEF"/>
              </a:solid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CUSTOMER SIDE </a:t>
                </a:r>
                <a:endParaRPr sz="1400" b="0" i="0" u="none" strike="noStrike" cap="none">
                  <a:solidFill>
                    <a:srgbClr val="000000"/>
                  </a:solidFill>
                  <a:latin typeface="Arial"/>
                  <a:ea typeface="Arial"/>
                  <a:cs typeface="Arial"/>
                  <a:sym typeface="Arial"/>
                </a:endParaRPr>
              </a:p>
              <a:p>
                <a:pPr marL="0" marR="0" lvl="0" indent="0" algn="r" rtl="0">
                  <a:lnSpc>
                    <a:spcPct val="100000"/>
                  </a:lnSpc>
                  <a:spcBef>
                    <a:spcPts val="0"/>
                  </a:spcBef>
                  <a:spcAft>
                    <a:spcPts val="0"/>
                  </a:spcAft>
                  <a:buClr>
                    <a:schemeClr val="dk1"/>
                  </a:buClr>
                  <a:buSzPts val="800"/>
                  <a:buFont typeface="Century Gothic"/>
                  <a:buNone/>
                </a:pPr>
                <a:r>
                  <a:rPr lang="en-US" sz="800" b="0" i="0" u="none" strike="noStrike" cap="none">
                    <a:solidFill>
                      <a:srgbClr val="000000"/>
                    </a:solidFill>
                    <a:latin typeface="Century Gothic"/>
                    <a:ea typeface="Century Gothic"/>
                    <a:cs typeface="Century Gothic"/>
                    <a:sym typeface="Century Gothic"/>
                  </a:rPr>
                  <a:t>NODE</a:t>
                </a:r>
                <a:endParaRPr sz="1400" b="0" i="0" u="none" strike="noStrike" cap="none">
                  <a:solidFill>
                    <a:srgbClr val="000000"/>
                  </a:solidFill>
                  <a:latin typeface="Arial"/>
                  <a:ea typeface="Arial"/>
                  <a:cs typeface="Arial"/>
                  <a:sym typeface="Arial"/>
                </a:endParaRPr>
              </a:p>
            </p:txBody>
          </p:sp>
        </p:grpSp>
        <p:grpSp>
          <p:nvGrpSpPr>
            <p:cNvPr id="1630" name="Google Shape;1630;g929aa0c371_0_82"/>
            <p:cNvGrpSpPr/>
            <p:nvPr/>
          </p:nvGrpSpPr>
          <p:grpSpPr>
            <a:xfrm>
              <a:off x="542929" y="2600355"/>
              <a:ext cx="5438721" cy="3798745"/>
              <a:chOff x="542929" y="2600355"/>
              <a:chExt cx="5438721" cy="3798745"/>
            </a:xfrm>
          </p:grpSpPr>
          <p:sp>
            <p:nvSpPr>
              <p:cNvPr id="1631" name="Google Shape;1631;g929aa0c371_0_82"/>
              <p:cNvSpPr/>
              <p:nvPr/>
            </p:nvSpPr>
            <p:spPr>
              <a:xfrm flipH="1">
                <a:off x="4155550" y="4431125"/>
                <a:ext cx="1826100" cy="10506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CENTRAL HUB</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Protocol conversion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Cross-device / vendor &amp; cross-telecom network compatibility</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Data acquisition and treatment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Short term persistency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End to End Encryption / KEYs </a:t>
                </a:r>
                <a:endParaRPr sz="750" b="0" i="0" u="none" strike="noStrike" cap="none">
                  <a:solidFill>
                    <a:srgbClr val="000000"/>
                  </a:solidFill>
                  <a:latin typeface="Century Gothic"/>
                  <a:ea typeface="Century Gothic"/>
                  <a:cs typeface="Century Gothic"/>
                  <a:sym typeface="Century Gothic"/>
                </a:endParaRPr>
              </a:p>
            </p:txBody>
          </p:sp>
          <p:sp>
            <p:nvSpPr>
              <p:cNvPr id="1632" name="Google Shape;1632;g929aa0c371_0_82"/>
              <p:cNvSpPr/>
              <p:nvPr/>
            </p:nvSpPr>
            <p:spPr>
              <a:xfrm flipH="1">
                <a:off x="4160425" y="5574203"/>
                <a:ext cx="1804500" cy="7080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INFRASTRUCTURE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Remote equipment and </a:t>
                </a:r>
                <a:br>
                  <a:rPr lang="en-US" sz="750" b="0" i="0" u="none" strike="noStrike" cap="none">
                    <a:solidFill>
                      <a:srgbClr val="000000"/>
                    </a:solidFill>
                    <a:latin typeface="Century Gothic"/>
                    <a:ea typeface="Century Gothic"/>
                    <a:cs typeface="Century Gothic"/>
                    <a:sym typeface="Century Gothic"/>
                  </a:rPr>
                </a:br>
                <a:r>
                  <a:rPr lang="en-US" sz="750" b="0" i="0" u="none" strike="noStrike" cap="none">
                    <a:solidFill>
                      <a:srgbClr val="000000"/>
                    </a:solidFill>
                    <a:latin typeface="Century Gothic"/>
                    <a:ea typeface="Century Gothic"/>
                    <a:cs typeface="Century Gothic"/>
                    <a:sym typeface="Century Gothic"/>
                  </a:rPr>
                  <a:t>node mgt.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Remote configuration mgt.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Commissioning &amp; installation mgt</a:t>
                </a:r>
                <a:endParaRPr sz="750" b="0" i="0" u="none" strike="noStrike" cap="none">
                  <a:solidFill>
                    <a:srgbClr val="000000"/>
                  </a:solidFill>
                  <a:latin typeface="Century Gothic"/>
                  <a:ea typeface="Century Gothic"/>
                  <a:cs typeface="Century Gothic"/>
                  <a:sym typeface="Century Gothic"/>
                </a:endParaRPr>
              </a:p>
            </p:txBody>
          </p:sp>
          <p:sp>
            <p:nvSpPr>
              <p:cNvPr id="1633" name="Google Shape;1633;g929aa0c371_0_82"/>
              <p:cNvSpPr/>
              <p:nvPr/>
            </p:nvSpPr>
            <p:spPr>
              <a:xfrm rot="-5400000" flipH="1">
                <a:off x="2985190" y="5248564"/>
                <a:ext cx="1661700" cy="374700"/>
              </a:xfrm>
              <a:prstGeom prst="roundRect">
                <a:avLst>
                  <a:gd name="adj" fmla="val 16667"/>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COMMUNICATION INFRASTRUCTURE</a:t>
                </a:r>
                <a:endParaRPr sz="1400" b="0" i="0" u="none" strike="noStrike" cap="none">
                  <a:solidFill>
                    <a:srgbClr val="000000"/>
                  </a:solidFill>
                  <a:latin typeface="Arial"/>
                  <a:ea typeface="Arial"/>
                  <a:cs typeface="Arial"/>
                  <a:sym typeface="Arial"/>
                </a:endParaRPr>
              </a:p>
            </p:txBody>
          </p:sp>
          <p:sp>
            <p:nvSpPr>
              <p:cNvPr id="1634" name="Google Shape;1634;g929aa0c371_0_82"/>
              <p:cNvSpPr/>
              <p:nvPr/>
            </p:nvSpPr>
            <p:spPr>
              <a:xfrm flipH="1">
                <a:off x="1157175" y="2618500"/>
                <a:ext cx="1403700" cy="37806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EDGE NODE CONTROL</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Protocol conversion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Aggregated / distributed / local automations:</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synchronization </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Balance &amp; frequency control</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Monitoring &amp; control</a:t>
                </a:r>
                <a:endParaRPr sz="750" b="0" i="0" u="none" strike="noStrike" cap="none">
                  <a:solidFill>
                    <a:srgbClr val="000000"/>
                  </a:solidFill>
                  <a:latin typeface="Century Gothic"/>
                  <a:ea typeface="Century Gothic"/>
                  <a:cs typeface="Century Gothic"/>
                  <a:sym typeface="Century Gothic"/>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Congestion mgt</a:t>
                </a:r>
                <a:endParaRPr sz="750" b="0" i="0" u="none" strike="noStrike" cap="none">
                  <a:solidFill>
                    <a:srgbClr val="000000"/>
                  </a:solidFill>
                  <a:latin typeface="Century Gothic"/>
                  <a:ea typeface="Century Gothic"/>
                  <a:cs typeface="Century Gothic"/>
                  <a:sym typeface="Century Gothic"/>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Power quality mgt </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Outage mgt</a:t>
                </a:r>
                <a:endParaRPr sz="1400" b="0" i="0" u="none" strike="noStrike" cap="none">
                  <a:solidFill>
                    <a:srgbClr val="000000"/>
                  </a:solidFill>
                  <a:latin typeface="Arial"/>
                  <a:ea typeface="Arial"/>
                  <a:cs typeface="Arial"/>
                  <a:sym typeface="Arial"/>
                </a:endParaRPr>
              </a:p>
              <a:p>
                <a:pPr marL="182880" marR="0" lvl="1"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Storage mgt</a:t>
                </a:r>
                <a:endParaRPr sz="750" b="0" i="0" u="none" strike="noStrike" cap="none">
                  <a:solidFill>
                    <a:srgbClr val="000000"/>
                  </a:solidFill>
                  <a:latin typeface="Century Gothic"/>
                  <a:ea typeface="Century Gothic"/>
                  <a:cs typeface="Century Gothic"/>
                  <a:sym typeface="Century Gothic"/>
                </a:endParaRPr>
              </a:p>
              <a:p>
                <a:pPr marL="182880" marR="0" lvl="1"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Demand response mgt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Aggregated / distributed / virtualized equipment protections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Failures recording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Measuring, metering , altering, sensing &amp; actuation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Logging</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Configuration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Equipment communication</a:t>
                </a:r>
                <a:endParaRPr sz="1400" b="0" i="0" u="none" strike="noStrike" cap="none">
                  <a:solidFill>
                    <a:srgbClr val="000000"/>
                  </a:solidFill>
                  <a:latin typeface="Arial"/>
                  <a:ea typeface="Arial"/>
                  <a:cs typeface="Arial"/>
                  <a:sym typeface="Arial"/>
                </a:endParaRPr>
              </a:p>
            </p:txBody>
          </p:sp>
          <p:grpSp>
            <p:nvGrpSpPr>
              <p:cNvPr id="1635" name="Google Shape;1635;g929aa0c371_0_82"/>
              <p:cNvGrpSpPr/>
              <p:nvPr/>
            </p:nvGrpSpPr>
            <p:grpSpPr>
              <a:xfrm>
                <a:off x="542929" y="2600355"/>
                <a:ext cx="387300" cy="3734580"/>
                <a:chOff x="418696" y="3161444"/>
                <a:chExt cx="387300" cy="3180802"/>
              </a:xfrm>
            </p:grpSpPr>
            <p:sp>
              <p:nvSpPr>
                <p:cNvPr id="1636" name="Google Shape;1636;g929aa0c371_0_82"/>
                <p:cNvSpPr/>
                <p:nvPr/>
              </p:nvSpPr>
              <p:spPr>
                <a:xfrm rot="-5400000" flipH="1">
                  <a:off x="-168673" y="5380896"/>
                  <a:ext cx="1552800" cy="369900"/>
                </a:xfrm>
                <a:prstGeom prst="roundRect">
                  <a:avLst>
                    <a:gd name="adj" fmla="val 16667"/>
                  </a:avLst>
                </a:prstGeom>
                <a:solidFill>
                  <a:srgbClr val="EFEFEF"/>
                </a:solidFill>
                <a:ln w="12700" cap="flat" cmpd="sng">
                  <a:solidFill>
                    <a:srgbClr val="FEFEFE"/>
                  </a:solidFill>
                  <a:prstDash val="solid"/>
                  <a:miter lim="800000"/>
                  <a:headEnd type="none" w="sm" len="sm"/>
                  <a:tailEnd type="none" w="sm" len="sm"/>
                </a:ln>
              </p:spPr>
              <p:txBody>
                <a:bodyPr spcFirstLastPara="1" wrap="square" lIns="81000" tIns="0" rIns="81000" bIns="0" anchor="ctr" anchorCtr="0">
                  <a:noAutofit/>
                </a:bodyPr>
                <a:lstStyle/>
                <a:p>
                  <a:pPr marL="0" marR="0" lvl="0" indent="0" algn="ctr"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 CRITICAL EQUIPMENTS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Sensor   Protection   Actuator</a:t>
                  </a:r>
                  <a:endParaRPr sz="1400" b="0" i="0" u="none" strike="noStrike" cap="none">
                    <a:solidFill>
                      <a:srgbClr val="000000"/>
                    </a:solidFill>
                    <a:latin typeface="Arial"/>
                    <a:ea typeface="Arial"/>
                    <a:cs typeface="Arial"/>
                    <a:sym typeface="Arial"/>
                  </a:endParaRPr>
                </a:p>
              </p:txBody>
            </p:sp>
            <p:sp>
              <p:nvSpPr>
                <p:cNvPr id="1637" name="Google Shape;1637;g929aa0c371_0_82"/>
                <p:cNvSpPr/>
                <p:nvPr/>
              </p:nvSpPr>
              <p:spPr>
                <a:xfrm rot="-5400000" flipH="1">
                  <a:off x="-167354" y="3747494"/>
                  <a:ext cx="1559400" cy="387300"/>
                </a:xfrm>
                <a:prstGeom prst="roundRect">
                  <a:avLst>
                    <a:gd name="adj" fmla="val 16667"/>
                  </a:avLst>
                </a:prstGeom>
                <a:solidFill>
                  <a:srgbClr val="EFEFEF"/>
                </a:solidFill>
                <a:ln w="12700" cap="flat" cmpd="sng">
                  <a:solidFill>
                    <a:srgbClr val="FEFEFE"/>
                  </a:solidFill>
                  <a:prstDash val="solid"/>
                  <a:miter lim="800000"/>
                  <a:headEnd type="none" w="sm" len="sm"/>
                  <a:tailEnd type="none" w="sm" len="sm"/>
                </a:ln>
              </p:spPr>
              <p:txBody>
                <a:bodyPr spcFirstLastPara="1" wrap="square" lIns="81000" tIns="0" rIns="81000" bIns="0" anchor="ctr" anchorCtr="0">
                  <a:noAutofit/>
                </a:bodyPr>
                <a:lstStyle/>
                <a:p>
                  <a:pPr marL="0" marR="0" lvl="0" indent="0" algn="ctr"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LESS CRITICAL EQUIPMENTS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Sensor | Protection | Actuator</a:t>
                  </a:r>
                  <a:endParaRPr sz="1400" b="0" i="0" u="none" strike="noStrike" cap="none">
                    <a:solidFill>
                      <a:srgbClr val="000000"/>
                    </a:solidFill>
                    <a:latin typeface="Arial"/>
                    <a:ea typeface="Arial"/>
                    <a:cs typeface="Arial"/>
                    <a:sym typeface="Arial"/>
                  </a:endParaRPr>
                </a:p>
              </p:txBody>
            </p:sp>
          </p:grpSp>
        </p:grpSp>
      </p:grpSp>
      <p:grpSp>
        <p:nvGrpSpPr>
          <p:cNvPr id="1638" name="Google Shape;1638;g929aa0c371_0_82"/>
          <p:cNvGrpSpPr/>
          <p:nvPr/>
        </p:nvGrpSpPr>
        <p:grpSpPr>
          <a:xfrm>
            <a:off x="3043175" y="2280008"/>
            <a:ext cx="5232600" cy="1897229"/>
            <a:chOff x="3026075" y="2276696"/>
            <a:chExt cx="5232600" cy="1897229"/>
          </a:xfrm>
        </p:grpSpPr>
        <p:grpSp>
          <p:nvGrpSpPr>
            <p:cNvPr id="1639" name="Google Shape;1639;g929aa0c371_0_82"/>
            <p:cNvGrpSpPr/>
            <p:nvPr/>
          </p:nvGrpSpPr>
          <p:grpSpPr>
            <a:xfrm>
              <a:off x="3026085" y="2276696"/>
              <a:ext cx="5232590" cy="1897229"/>
              <a:chOff x="3026085" y="2276696"/>
              <a:chExt cx="5232590" cy="1897229"/>
            </a:xfrm>
          </p:grpSpPr>
          <p:grpSp>
            <p:nvGrpSpPr>
              <p:cNvPr id="1640" name="Google Shape;1640;g929aa0c371_0_82"/>
              <p:cNvGrpSpPr/>
              <p:nvPr/>
            </p:nvGrpSpPr>
            <p:grpSpPr>
              <a:xfrm>
                <a:off x="3026680" y="2276696"/>
                <a:ext cx="5231995" cy="1897229"/>
                <a:chOff x="3026680" y="2276696"/>
                <a:chExt cx="5231995" cy="1897229"/>
              </a:xfrm>
            </p:grpSpPr>
            <p:sp>
              <p:nvSpPr>
                <p:cNvPr id="1641" name="Google Shape;1641;g929aa0c371_0_82"/>
                <p:cNvSpPr/>
                <p:nvPr/>
              </p:nvSpPr>
              <p:spPr>
                <a:xfrm>
                  <a:off x="4373975" y="3465925"/>
                  <a:ext cx="3884700" cy="708000"/>
                </a:xfrm>
                <a:prstGeom prst="rect">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UNIFIED OPERATOR’S UX COMPONENTS &amp; FRAMEWORK</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Animated power substation/</a:t>
                  </a:r>
                  <a:br>
                    <a:rPr lang="en-US" sz="750" b="0" i="0" u="none" strike="noStrike" cap="none">
                      <a:solidFill>
                        <a:srgbClr val="000000"/>
                      </a:solidFill>
                      <a:latin typeface="Century Gothic"/>
                      <a:ea typeface="Century Gothic"/>
                      <a:cs typeface="Century Gothic"/>
                      <a:sym typeface="Century Gothic"/>
                    </a:rPr>
                  </a:br>
                  <a:r>
                    <a:rPr lang="en-US" sz="750" b="0" i="0" u="none" strike="noStrike" cap="none">
                      <a:solidFill>
                        <a:srgbClr val="000000"/>
                      </a:solidFill>
                      <a:latin typeface="Century Gothic"/>
                      <a:ea typeface="Century Gothic"/>
                      <a:cs typeface="Century Gothic"/>
                      <a:sym typeface="Century Gothic"/>
                    </a:rPr>
                    <a:t>network schemes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Supervision / Hypervision component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User alerting</a:t>
                  </a:r>
                  <a:endParaRPr sz="1400" b="0" i="0" u="none" strike="noStrike" cap="none">
                    <a:solidFill>
                      <a:srgbClr val="000000"/>
                    </a:solidFill>
                    <a:latin typeface="Arial"/>
                    <a:ea typeface="Arial"/>
                    <a:cs typeface="Arial"/>
                    <a:sym typeface="Arial"/>
                  </a:endParaRPr>
                </a:p>
              </p:txBody>
            </p:sp>
            <p:grpSp>
              <p:nvGrpSpPr>
                <p:cNvPr id="1642" name="Google Shape;1642;g929aa0c371_0_82"/>
                <p:cNvGrpSpPr/>
                <p:nvPr/>
              </p:nvGrpSpPr>
              <p:grpSpPr>
                <a:xfrm>
                  <a:off x="3026680" y="2276696"/>
                  <a:ext cx="5230473" cy="1069164"/>
                  <a:chOff x="3026670" y="2433900"/>
                  <a:chExt cx="4868726" cy="1069164"/>
                </a:xfrm>
              </p:grpSpPr>
              <p:sp>
                <p:nvSpPr>
                  <p:cNvPr id="1643" name="Google Shape;1643;g929aa0c371_0_82"/>
                  <p:cNvSpPr/>
                  <p:nvPr/>
                </p:nvSpPr>
                <p:spPr>
                  <a:xfrm flipH="1">
                    <a:off x="5534887" y="2451454"/>
                    <a:ext cx="1106400" cy="10515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IT MANAGEMENT</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SUPERVISION</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Network administration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Service administration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Threat Monitoring</a:t>
                    </a:r>
                    <a:endParaRPr sz="750" b="0" i="0" u="none" strike="noStrike" cap="none">
                      <a:solidFill>
                        <a:srgbClr val="000000"/>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g929aa0c371_0_82"/>
                  <p:cNvSpPr/>
                  <p:nvPr/>
                </p:nvSpPr>
                <p:spPr>
                  <a:xfrm flipH="1">
                    <a:off x="6788996" y="2441964"/>
                    <a:ext cx="1106400" cy="10611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COMMON COMMUNICATION MEDIA</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Emergency &amp; crisis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Message queuing – services, directory</a:t>
                    </a:r>
                    <a:endParaRPr sz="750" b="0" i="0" u="none" strike="noStrike" cap="none">
                      <a:solidFill>
                        <a:srgbClr val="000000"/>
                      </a:solidFill>
                      <a:latin typeface="Century Gothic"/>
                      <a:ea typeface="Century Gothic"/>
                      <a:cs typeface="Century Gothic"/>
                      <a:sym typeface="Century Gothic"/>
                    </a:endParaRPr>
                  </a:p>
                </p:txBody>
              </p:sp>
              <p:sp>
                <p:nvSpPr>
                  <p:cNvPr id="1645" name="Google Shape;1645;g929aa0c371_0_82"/>
                  <p:cNvSpPr/>
                  <p:nvPr/>
                </p:nvSpPr>
                <p:spPr>
                  <a:xfrm flipH="1">
                    <a:off x="3026670" y="2433900"/>
                    <a:ext cx="1106400" cy="10515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DATA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Long term storage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Message queuing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Data validation</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Privacy mgt</a:t>
                    </a:r>
                    <a:endParaRPr sz="750" b="0" i="0" u="none" strike="noStrike" cap="none">
                      <a:solidFill>
                        <a:srgbClr val="000000"/>
                      </a:solidFill>
                      <a:latin typeface="Century Gothic"/>
                      <a:ea typeface="Century Gothic"/>
                      <a:cs typeface="Century Gothic"/>
                      <a:sym typeface="Century Gothic"/>
                    </a:endParaRPr>
                  </a:p>
                </p:txBody>
              </p:sp>
              <p:sp>
                <p:nvSpPr>
                  <p:cNvPr id="1646" name="Google Shape;1646;g929aa0c371_0_82"/>
                  <p:cNvSpPr/>
                  <p:nvPr/>
                </p:nvSpPr>
                <p:spPr>
                  <a:xfrm flipH="1">
                    <a:off x="4280779" y="2441964"/>
                    <a:ext cx="1106400" cy="10515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SYSTEMS GOVERNANCE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Self-registering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Self-healing</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Alignment with regulations and standards</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chemeClr val="lt1"/>
                      </a:buClr>
                      <a:buSzPts val="750"/>
                      <a:buFont typeface="Avenir"/>
                      <a:buNone/>
                    </a:pPr>
                    <a:endParaRPr sz="750" b="0" i="0" u="none" strike="noStrike" cap="none">
                      <a:solidFill>
                        <a:srgbClr val="000000"/>
                      </a:solidFill>
                      <a:latin typeface="Century Gothic"/>
                      <a:ea typeface="Century Gothic"/>
                      <a:cs typeface="Century Gothic"/>
                      <a:sym typeface="Century Gothic"/>
                    </a:endParaRPr>
                  </a:p>
                </p:txBody>
              </p:sp>
            </p:grpSp>
            <p:sp>
              <p:nvSpPr>
                <p:cNvPr id="1647" name="Google Shape;1647;g929aa0c371_0_82"/>
                <p:cNvSpPr txBox="1"/>
                <p:nvPr/>
              </p:nvSpPr>
              <p:spPr>
                <a:xfrm>
                  <a:off x="6266125" y="3605275"/>
                  <a:ext cx="1790700" cy="369300"/>
                </a:xfrm>
                <a:prstGeom prst="rect">
                  <a:avLst/>
                </a:prstGeom>
                <a:solidFill>
                  <a:srgbClr val="EFEFEF"/>
                </a:solidFill>
                <a:ln>
                  <a:noFill/>
                </a:ln>
              </p:spPr>
              <p:txBody>
                <a:bodyPr spcFirstLastPara="1" wrap="square" lIns="91425" tIns="45700" rIns="91425" bIns="45700" anchor="t" anchorCtr="0">
                  <a:noAutofit/>
                </a:bodyPr>
                <a:lstStyle/>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Coordination and workflow framework</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Field Services, Customer Care</a:t>
                  </a:r>
                  <a:endParaRPr sz="750" b="0" i="0" u="none" strike="noStrike" cap="none">
                    <a:solidFill>
                      <a:srgbClr val="000000"/>
                    </a:solidFill>
                    <a:latin typeface="Century Gothic"/>
                    <a:ea typeface="Century Gothic"/>
                    <a:cs typeface="Century Gothic"/>
                    <a:sym typeface="Century Gothic"/>
                  </a:endParaRPr>
                </a:p>
              </p:txBody>
            </p:sp>
          </p:grpSp>
          <p:sp>
            <p:nvSpPr>
              <p:cNvPr id="1648" name="Google Shape;1648;g929aa0c371_0_82"/>
              <p:cNvSpPr/>
              <p:nvPr/>
            </p:nvSpPr>
            <p:spPr>
              <a:xfrm flipH="1">
                <a:off x="3026085" y="2276696"/>
                <a:ext cx="1188600" cy="10515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DATA MANAGEMENT</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Long term storage</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Message queues</a:t>
                </a:r>
                <a:endParaRPr sz="1400" b="0" i="0" u="none" strike="noStrike" cap="none">
                  <a:solidFill>
                    <a:srgbClr val="000000"/>
                  </a:solidFill>
                  <a:latin typeface="Arial"/>
                  <a:ea typeface="Arial"/>
                  <a:cs typeface="Arial"/>
                  <a:sym typeface="Arial"/>
                </a:endParaRPr>
              </a:p>
              <a:p>
                <a:pPr marL="91440" marR="0" lvl="0" indent="-91440" algn="l" rtl="0">
                  <a:lnSpc>
                    <a:spcPct val="100000"/>
                  </a:lnSpc>
                  <a:spcBef>
                    <a:spcPts val="0"/>
                  </a:spcBef>
                  <a:spcAft>
                    <a:spcPts val="0"/>
                  </a:spcAft>
                  <a:buClr>
                    <a:srgbClr val="000000"/>
                  </a:buClr>
                  <a:buSzPts val="750"/>
                  <a:buFont typeface="Arial"/>
                  <a:buChar char="•"/>
                </a:pPr>
                <a:r>
                  <a:rPr lang="en-US" sz="750" b="0" i="0" u="none" strike="noStrike" cap="none">
                    <a:solidFill>
                      <a:srgbClr val="000000"/>
                    </a:solidFill>
                    <a:latin typeface="Century Gothic"/>
                    <a:ea typeface="Century Gothic"/>
                    <a:cs typeface="Century Gothic"/>
                    <a:sym typeface="Century Gothic"/>
                  </a:rPr>
                  <a:t>Data validation</a:t>
                </a:r>
                <a:endParaRPr sz="750" b="0" i="0" u="none" strike="noStrike" cap="none">
                  <a:solidFill>
                    <a:srgbClr val="000000"/>
                  </a:solidFill>
                  <a:latin typeface="Century Gothic"/>
                  <a:ea typeface="Century Gothic"/>
                  <a:cs typeface="Century Gothic"/>
                  <a:sym typeface="Century Gothic"/>
                </a:endParaRPr>
              </a:p>
              <a:p>
                <a:pPr marL="457200" marR="0" lvl="0" indent="0" algn="l" rtl="0">
                  <a:lnSpc>
                    <a:spcPct val="100000"/>
                  </a:lnSpc>
                  <a:spcBef>
                    <a:spcPts val="0"/>
                  </a:spcBef>
                  <a:spcAft>
                    <a:spcPts val="0"/>
                  </a:spcAft>
                  <a:buClr>
                    <a:srgbClr val="000000"/>
                  </a:buClr>
                  <a:buSzPts val="750"/>
                  <a:buFont typeface="Arial"/>
                  <a:buNone/>
                </a:pPr>
                <a:endParaRPr sz="750" b="0" i="0" u="none" strike="noStrike" cap="none">
                  <a:solidFill>
                    <a:srgbClr val="000000"/>
                  </a:solidFill>
                  <a:latin typeface="Century Gothic"/>
                  <a:ea typeface="Century Gothic"/>
                  <a:cs typeface="Century Gothic"/>
                  <a:sym typeface="Century Gothic"/>
                </a:endParaRPr>
              </a:p>
            </p:txBody>
          </p:sp>
        </p:grpSp>
        <p:sp>
          <p:nvSpPr>
            <p:cNvPr id="1649" name="Google Shape;1649;g929aa0c371_0_82"/>
            <p:cNvSpPr/>
            <p:nvPr/>
          </p:nvSpPr>
          <p:spPr>
            <a:xfrm flipH="1">
              <a:off x="3026075" y="3465924"/>
              <a:ext cx="1188600" cy="708000"/>
            </a:xfrm>
            <a:prstGeom prst="roundRect">
              <a:avLst>
                <a:gd name="adj" fmla="val 0"/>
              </a:avLst>
            </a:prstGeom>
            <a:solidFill>
              <a:srgbClr val="EFEFEF"/>
            </a:solidFill>
            <a:ln w="12700" cap="flat" cmpd="sng">
              <a:solidFill>
                <a:srgbClr val="FEFEFE"/>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chemeClr val="dk1"/>
                </a:buClr>
                <a:buSzPts val="750"/>
                <a:buFont typeface="Century Gothic"/>
                <a:buNone/>
              </a:pPr>
              <a:r>
                <a:rPr lang="en-US" sz="750" b="0" i="0" u="none" strike="noStrike" cap="none">
                  <a:solidFill>
                    <a:srgbClr val="000000"/>
                  </a:solidFill>
                  <a:latin typeface="Century Gothic"/>
                  <a:ea typeface="Century Gothic"/>
                  <a:cs typeface="Century Gothic"/>
                  <a:sym typeface="Century Gothic"/>
                </a:rPr>
                <a:t>SECURITY MANAGEMENT</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Cybersecurity</a:t>
              </a:r>
              <a:endParaRPr sz="750" b="0" i="0" u="none" strike="noStrike" cap="none">
                <a:solidFill>
                  <a:srgbClr val="000000"/>
                </a:solidFill>
                <a:latin typeface="Century Gothic"/>
                <a:ea typeface="Century Gothic"/>
                <a:cs typeface="Century Gothic"/>
                <a:sym typeface="Century Gothic"/>
              </a:endParaRPr>
            </a:p>
            <a:p>
              <a:pPr marL="91440" marR="0" lvl="0" indent="-91440" algn="l" rtl="0">
                <a:lnSpc>
                  <a:spcPct val="100000"/>
                </a:lnSpc>
                <a:spcBef>
                  <a:spcPts val="0"/>
                </a:spcBef>
                <a:spcAft>
                  <a:spcPts val="0"/>
                </a:spcAft>
                <a:buClr>
                  <a:srgbClr val="000000"/>
                </a:buClr>
                <a:buSzPts val="750"/>
                <a:buFont typeface="Century Gothic"/>
                <a:buChar char="•"/>
              </a:pPr>
              <a:r>
                <a:rPr lang="en-US" sz="750" b="0" i="0" u="none" strike="noStrike" cap="none">
                  <a:solidFill>
                    <a:srgbClr val="000000"/>
                  </a:solidFill>
                  <a:latin typeface="Century Gothic"/>
                  <a:ea typeface="Century Gothic"/>
                  <a:cs typeface="Century Gothic"/>
                  <a:sym typeface="Century Gothic"/>
                </a:rPr>
                <a:t>Privacy mgt</a:t>
              </a:r>
              <a:endParaRPr sz="750" b="0" i="0" u="none" strike="noStrike" cap="none">
                <a:solidFill>
                  <a:srgbClr val="000000"/>
                </a:solidFill>
                <a:latin typeface="Century Gothic"/>
                <a:ea typeface="Century Gothic"/>
                <a:cs typeface="Century Gothic"/>
                <a:sym typeface="Century Gothic"/>
              </a:endParaRPr>
            </a:p>
          </p:txBody>
        </p:sp>
      </p:grpSp>
      <p:sp>
        <p:nvSpPr>
          <p:cNvPr id="1650" name="Google Shape;1650;g929aa0c371_0_82"/>
          <p:cNvSpPr txBox="1"/>
          <p:nvPr/>
        </p:nvSpPr>
        <p:spPr>
          <a:xfrm>
            <a:off x="2628362" y="6456375"/>
            <a:ext cx="7234800" cy="369300"/>
          </a:xfrm>
          <a:prstGeom prst="rect">
            <a:avLst/>
          </a:prstGeom>
          <a:solidFill>
            <a:schemeClr val="lt1"/>
          </a:solidFill>
          <a:ln>
            <a:noFill/>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000000"/>
              </a:buClr>
              <a:buSzPts val="1800"/>
              <a:buFont typeface="Century Gothic"/>
              <a:buNone/>
            </a:pPr>
            <a:r>
              <a:rPr lang="en-US" sz="1800" b="0" i="0" u="none" strike="noStrike" cap="none">
                <a:solidFill>
                  <a:srgbClr val="434343"/>
                </a:solidFill>
                <a:latin typeface="Century Gothic"/>
                <a:ea typeface="Century Gothic"/>
                <a:cs typeface="Century Gothic"/>
                <a:sym typeface="Century Gothic"/>
              </a:rPr>
              <a:t>LFE High-Level Functional Architecture V1.0 - CC 4.0</a:t>
            </a:r>
            <a:endParaRPr sz="1800" b="0" i="0" u="none" strike="noStrike" cap="none">
              <a:solidFill>
                <a:srgbClr val="434343"/>
              </a:solidFill>
              <a:latin typeface="Arial"/>
              <a:ea typeface="Arial"/>
              <a:cs typeface="Arial"/>
              <a:sym typeface="Arial"/>
            </a:endParaRPr>
          </a:p>
        </p:txBody>
      </p:sp>
      <p:sp>
        <p:nvSpPr>
          <p:cNvPr id="1651" name="Google Shape;1651;g929aa0c371_0_82"/>
          <p:cNvSpPr txBox="1"/>
          <p:nvPr/>
        </p:nvSpPr>
        <p:spPr>
          <a:xfrm>
            <a:off x="2537700" y="20030"/>
            <a:ext cx="7116600" cy="400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b="1">
                <a:solidFill>
                  <a:srgbClr val="0065B8"/>
                </a:solidFill>
                <a:latin typeface="Calibri"/>
                <a:ea typeface="Calibri"/>
                <a:cs typeface="Calibri"/>
                <a:sym typeface="Calibri"/>
              </a:rPr>
              <a:t>This is the framework for what will become the LF Energy Application Catalogue</a:t>
            </a:r>
            <a:endParaRPr b="1">
              <a:solidFill>
                <a:srgbClr val="0065B8"/>
              </a:solidFill>
              <a:latin typeface="Calibri"/>
              <a:ea typeface="Calibri"/>
              <a:cs typeface="Calibri"/>
              <a:sym typeface="Calibri"/>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655"/>
        <p:cNvGrpSpPr/>
        <p:nvPr/>
      </p:nvGrpSpPr>
      <p:grpSpPr>
        <a:xfrm>
          <a:off x="0" y="0"/>
          <a:ext cx="0" cy="0"/>
          <a:chOff x="0" y="0"/>
          <a:chExt cx="0" cy="0"/>
        </a:xfrm>
      </p:grpSpPr>
      <p:sp>
        <p:nvSpPr>
          <p:cNvPr id="1656" name="Google Shape;1656;gd9fd9c4af7_1_191"/>
          <p:cNvSpPr/>
          <p:nvPr/>
        </p:nvSpPr>
        <p:spPr>
          <a:xfrm>
            <a:off x="2117623" y="1205060"/>
            <a:ext cx="8400300" cy="15369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en-US" sz="1500" b="1"/>
              <a:t>Business Intelligence</a:t>
            </a:r>
            <a:endParaRPr sz="1500" b="1"/>
          </a:p>
        </p:txBody>
      </p:sp>
      <p:pic>
        <p:nvPicPr>
          <p:cNvPr id="1657" name="Google Shape;1657;gd9fd9c4af7_1_191"/>
          <p:cNvPicPr preferRelativeResize="0"/>
          <p:nvPr/>
        </p:nvPicPr>
        <p:blipFill rotWithShape="1">
          <a:blip r:embed="rId3">
            <a:alphaModFix/>
          </a:blip>
          <a:srcRect/>
          <a:stretch/>
        </p:blipFill>
        <p:spPr>
          <a:xfrm>
            <a:off x="522388" y="232755"/>
            <a:ext cx="3105885" cy="400200"/>
          </a:xfrm>
          <a:prstGeom prst="rect">
            <a:avLst/>
          </a:prstGeom>
          <a:noFill/>
          <a:ln>
            <a:noFill/>
          </a:ln>
        </p:spPr>
      </p:pic>
      <p:sp>
        <p:nvSpPr>
          <p:cNvPr id="1658" name="Google Shape;1658;gd9fd9c4af7_1_191"/>
          <p:cNvSpPr txBox="1"/>
          <p:nvPr/>
        </p:nvSpPr>
        <p:spPr>
          <a:xfrm>
            <a:off x="4748400" y="4768877"/>
            <a:ext cx="30000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lt1"/>
                </a:solidFill>
                <a:latin typeface="Calibri"/>
                <a:ea typeface="Calibri"/>
                <a:cs typeface="Calibri"/>
                <a:sym typeface="Calibri"/>
              </a:rPr>
              <a:t>API (standard interface for ingesting the data)</a:t>
            </a:r>
            <a:endParaRPr sz="1100" b="1">
              <a:solidFill>
                <a:schemeClr val="lt1"/>
              </a:solidFill>
              <a:latin typeface="Calibri"/>
              <a:ea typeface="Calibri"/>
              <a:cs typeface="Calibri"/>
              <a:sym typeface="Calibri"/>
            </a:endParaRPr>
          </a:p>
        </p:txBody>
      </p:sp>
      <p:sp>
        <p:nvSpPr>
          <p:cNvPr id="1659" name="Google Shape;1659;gd9fd9c4af7_1_191"/>
          <p:cNvSpPr/>
          <p:nvPr/>
        </p:nvSpPr>
        <p:spPr>
          <a:xfrm>
            <a:off x="1491495" y="1205042"/>
            <a:ext cx="285600" cy="4386300"/>
          </a:xfrm>
          <a:prstGeom prst="upDownArrow">
            <a:avLst>
              <a:gd name="adj1" fmla="val 50000"/>
              <a:gd name="adj2" fmla="val 50000"/>
            </a:avLst>
          </a:prstGeom>
          <a:gradFill>
            <a:gsLst>
              <a:gs pos="0">
                <a:srgbClr val="BFBFBF"/>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0" name="Google Shape;1660;gd9fd9c4af7_1_191"/>
          <p:cNvSpPr/>
          <p:nvPr/>
        </p:nvSpPr>
        <p:spPr>
          <a:xfrm>
            <a:off x="2124975" y="4696141"/>
            <a:ext cx="8400300" cy="971700"/>
          </a:xfrm>
          <a:prstGeom prst="rect">
            <a:avLst/>
          </a:prstGeom>
          <a:solidFill>
            <a:srgbClr val="432404"/>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r>
              <a:rPr lang="en-US" sz="1500" b="1">
                <a:solidFill>
                  <a:schemeClr val="lt1"/>
                </a:solidFill>
                <a:latin typeface="Century Gothic"/>
                <a:ea typeface="Century Gothic"/>
                <a:cs typeface="Century Gothic"/>
                <a:sym typeface="Century Gothic"/>
              </a:rPr>
              <a:t>Edge &amp; Distributed Intelligence</a:t>
            </a:r>
            <a:endParaRPr sz="1500" b="1" i="0" u="none" strike="noStrike" cap="none">
              <a:solidFill>
                <a:srgbClr val="FFFFFF"/>
              </a:solidFill>
              <a:latin typeface="Century Gothic"/>
              <a:ea typeface="Century Gothic"/>
              <a:cs typeface="Century Gothic"/>
              <a:sym typeface="Century Gothic"/>
            </a:endParaRPr>
          </a:p>
        </p:txBody>
      </p:sp>
      <p:sp>
        <p:nvSpPr>
          <p:cNvPr id="1661" name="Google Shape;1661;gd9fd9c4af7_1_191"/>
          <p:cNvSpPr txBox="1"/>
          <p:nvPr/>
        </p:nvSpPr>
        <p:spPr>
          <a:xfrm>
            <a:off x="1267900" y="1823056"/>
            <a:ext cx="752100" cy="4002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b="1">
                <a:latin typeface="Century Gothic"/>
                <a:ea typeface="Century Gothic"/>
                <a:cs typeface="Century Gothic"/>
                <a:sym typeface="Century Gothic"/>
              </a:rPr>
              <a:t>Application</a:t>
            </a:r>
            <a:endParaRPr sz="700" b="1">
              <a:latin typeface="Century Gothic"/>
              <a:ea typeface="Century Gothic"/>
              <a:cs typeface="Century Gothic"/>
              <a:sym typeface="Century Gothic"/>
            </a:endParaRPr>
          </a:p>
          <a:p>
            <a:pPr marL="0" lvl="0" indent="0" algn="l" rtl="0">
              <a:spcBef>
                <a:spcPts val="0"/>
              </a:spcBef>
              <a:spcAft>
                <a:spcPts val="0"/>
              </a:spcAft>
              <a:buNone/>
            </a:pPr>
            <a:r>
              <a:rPr lang="en-US" sz="700" b="1">
                <a:latin typeface="Century Gothic"/>
                <a:ea typeface="Century Gothic"/>
                <a:cs typeface="Century Gothic"/>
                <a:sym typeface="Century Gothic"/>
              </a:rPr>
              <a:t>Catalogue</a:t>
            </a:r>
            <a:endParaRPr sz="700" b="1">
              <a:latin typeface="Century Gothic"/>
              <a:ea typeface="Century Gothic"/>
              <a:cs typeface="Century Gothic"/>
              <a:sym typeface="Century Gothic"/>
            </a:endParaRPr>
          </a:p>
        </p:txBody>
      </p:sp>
      <p:sp>
        <p:nvSpPr>
          <p:cNvPr id="1662" name="Google Shape;1662;gd9fd9c4af7_1_191"/>
          <p:cNvSpPr txBox="1"/>
          <p:nvPr/>
        </p:nvSpPr>
        <p:spPr>
          <a:xfrm>
            <a:off x="1267912" y="4799674"/>
            <a:ext cx="752100" cy="2925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700" b="1">
                <a:latin typeface="Century Gothic"/>
                <a:ea typeface="Century Gothic"/>
                <a:cs typeface="Century Gothic"/>
                <a:sym typeface="Century Gothic"/>
              </a:rPr>
              <a:t>Infrastructure</a:t>
            </a:r>
            <a:endParaRPr sz="700" b="1">
              <a:latin typeface="Century Gothic"/>
              <a:ea typeface="Century Gothic"/>
              <a:cs typeface="Century Gothic"/>
              <a:sym typeface="Century Gothic"/>
            </a:endParaRPr>
          </a:p>
        </p:txBody>
      </p:sp>
      <p:sp>
        <p:nvSpPr>
          <p:cNvPr id="1663" name="Google Shape;1663;gd9fd9c4af7_1_191"/>
          <p:cNvSpPr txBox="1"/>
          <p:nvPr/>
        </p:nvSpPr>
        <p:spPr>
          <a:xfrm>
            <a:off x="8212200" y="7092325"/>
            <a:ext cx="3522900" cy="646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Avenir"/>
                <a:ea typeface="Avenir"/>
                <a:cs typeface="Avenir"/>
                <a:sym typeface="Avenir"/>
              </a:rPr>
              <a:t>For more background on Edge see </a:t>
            </a:r>
            <a:r>
              <a:rPr lang="en-US" sz="1500" b="1" u="sng">
                <a:solidFill>
                  <a:schemeClr val="hlink"/>
                </a:solidFill>
                <a:latin typeface="Avenir"/>
                <a:ea typeface="Avenir"/>
                <a:cs typeface="Avenir"/>
                <a:sym typeface="Avenir"/>
                <a:hlinkClick r:id="rId4"/>
              </a:rPr>
              <a:t>this</a:t>
            </a:r>
            <a:r>
              <a:rPr lang="en-US" sz="1500">
                <a:latin typeface="Avenir"/>
                <a:ea typeface="Avenir"/>
                <a:cs typeface="Avenir"/>
                <a:sym typeface="Avenir"/>
              </a:rPr>
              <a:t>.</a:t>
            </a:r>
            <a:endParaRPr sz="1500">
              <a:latin typeface="Avenir"/>
              <a:ea typeface="Avenir"/>
              <a:cs typeface="Avenir"/>
              <a:sym typeface="Avenir"/>
            </a:endParaRPr>
          </a:p>
        </p:txBody>
      </p:sp>
      <p:sp>
        <p:nvSpPr>
          <p:cNvPr id="1664" name="Google Shape;1664;gd9fd9c4af7_1_191"/>
          <p:cNvSpPr/>
          <p:nvPr/>
        </p:nvSpPr>
        <p:spPr>
          <a:xfrm>
            <a:off x="2117625" y="2828791"/>
            <a:ext cx="8400300" cy="1780500"/>
          </a:xfrm>
          <a:prstGeom prst="rect">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sz="1500" b="1">
                <a:solidFill>
                  <a:schemeClr val="dk1"/>
                </a:solidFill>
              </a:rPr>
              <a:t>Central Supporting Services</a:t>
            </a:r>
            <a:endParaRPr sz="1500" b="1"/>
          </a:p>
        </p:txBody>
      </p:sp>
      <p:sp>
        <p:nvSpPr>
          <p:cNvPr id="1665" name="Google Shape;1665;gd9fd9c4af7_1_191"/>
          <p:cNvSpPr txBox="1"/>
          <p:nvPr/>
        </p:nvSpPr>
        <p:spPr>
          <a:xfrm>
            <a:off x="1235398" y="3311373"/>
            <a:ext cx="752100" cy="400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 b="1">
                <a:latin typeface="Century Gothic"/>
                <a:ea typeface="Century Gothic"/>
                <a:cs typeface="Century Gothic"/>
                <a:sym typeface="Century Gothic"/>
              </a:rPr>
              <a:t>Data &amp;</a:t>
            </a:r>
            <a:endParaRPr sz="700" b="1">
              <a:latin typeface="Century Gothic"/>
              <a:ea typeface="Century Gothic"/>
              <a:cs typeface="Century Gothic"/>
              <a:sym typeface="Century Gothic"/>
            </a:endParaRPr>
          </a:p>
          <a:p>
            <a:pPr marL="0" lvl="0" indent="0" algn="ctr" rtl="0">
              <a:spcBef>
                <a:spcPts val="0"/>
              </a:spcBef>
              <a:spcAft>
                <a:spcPts val="0"/>
              </a:spcAft>
              <a:buNone/>
            </a:pPr>
            <a:r>
              <a:rPr lang="en-US" sz="700" b="1">
                <a:latin typeface="Century Gothic"/>
                <a:ea typeface="Century Gothic"/>
                <a:cs typeface="Century Gothic"/>
                <a:sym typeface="Century Gothic"/>
              </a:rPr>
              <a:t>Services</a:t>
            </a:r>
            <a:endParaRPr sz="700" b="1">
              <a:latin typeface="Century Gothic"/>
              <a:ea typeface="Century Gothic"/>
              <a:cs typeface="Century Gothic"/>
              <a:sym typeface="Century Gothic"/>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1669"/>
        <p:cNvGrpSpPr/>
        <p:nvPr/>
      </p:nvGrpSpPr>
      <p:grpSpPr>
        <a:xfrm>
          <a:off x="0" y="0"/>
          <a:ext cx="0" cy="0"/>
          <a:chOff x="0" y="0"/>
          <a:chExt cx="0" cy="0"/>
        </a:xfrm>
      </p:grpSpPr>
      <p:sp>
        <p:nvSpPr>
          <p:cNvPr id="1670" name="Google Shape;1670;geb8c635ade_1_0"/>
          <p:cNvSpPr/>
          <p:nvPr/>
        </p:nvSpPr>
        <p:spPr>
          <a:xfrm>
            <a:off x="1401800" y="3916650"/>
            <a:ext cx="8424900" cy="945000"/>
          </a:xfrm>
          <a:prstGeom prst="rect">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en-US" sz="1500">
                <a:solidFill>
                  <a:schemeClr val="lt1"/>
                </a:solidFill>
                <a:latin typeface="Avenir"/>
                <a:ea typeface="Avenir"/>
                <a:cs typeface="Avenir"/>
                <a:sym typeface="Avenir"/>
              </a:rPr>
              <a:t>Core Business</a:t>
            </a:r>
            <a:endParaRPr sz="1500">
              <a:solidFill>
                <a:schemeClr val="lt1"/>
              </a:solidFill>
              <a:latin typeface="Avenir"/>
              <a:ea typeface="Avenir"/>
              <a:cs typeface="Avenir"/>
              <a:sym typeface="Avenir"/>
            </a:endParaRPr>
          </a:p>
          <a:p>
            <a:pPr marL="0" lvl="0" indent="0" algn="l" rtl="0">
              <a:lnSpc>
                <a:spcPct val="115000"/>
              </a:lnSpc>
              <a:spcBef>
                <a:spcPts val="0"/>
              </a:spcBef>
              <a:spcAft>
                <a:spcPts val="0"/>
              </a:spcAft>
              <a:buNone/>
            </a:pPr>
            <a:r>
              <a:rPr lang="en-US" sz="1500">
                <a:solidFill>
                  <a:schemeClr val="lt1"/>
                </a:solidFill>
                <a:latin typeface="Avenir"/>
                <a:ea typeface="Avenir"/>
                <a:cs typeface="Avenir"/>
                <a:sym typeface="Avenir"/>
              </a:rPr>
              <a:t>Supporting Platform</a:t>
            </a:r>
            <a:r>
              <a:rPr lang="en-US" sz="1500" b="1">
                <a:solidFill>
                  <a:schemeClr val="lt1"/>
                </a:solidFill>
                <a:latin typeface="Avenir"/>
                <a:ea typeface="Avenir"/>
                <a:cs typeface="Avenir"/>
                <a:sym typeface="Avenir"/>
              </a:rPr>
              <a:t>s</a:t>
            </a:r>
            <a:endParaRPr sz="1500" b="1">
              <a:solidFill>
                <a:schemeClr val="lt1"/>
              </a:solidFill>
              <a:latin typeface="Avenir"/>
              <a:ea typeface="Avenir"/>
              <a:cs typeface="Avenir"/>
              <a:sym typeface="Avenir"/>
            </a:endParaRPr>
          </a:p>
          <a:p>
            <a:pPr marL="0" lvl="0" indent="0" algn="l" rtl="0">
              <a:lnSpc>
                <a:spcPct val="115000"/>
              </a:lnSpc>
              <a:spcBef>
                <a:spcPts val="0"/>
              </a:spcBef>
              <a:spcAft>
                <a:spcPts val="0"/>
              </a:spcAft>
              <a:buNone/>
            </a:pPr>
            <a:endParaRPr sz="1500" b="1">
              <a:solidFill>
                <a:schemeClr val="lt1"/>
              </a:solidFill>
              <a:latin typeface="Avenir"/>
              <a:ea typeface="Avenir"/>
              <a:cs typeface="Avenir"/>
              <a:sym typeface="Avenir"/>
            </a:endParaRPr>
          </a:p>
          <a:p>
            <a:pPr marL="0" lvl="0" indent="0" algn="l" rtl="0">
              <a:lnSpc>
                <a:spcPct val="115000"/>
              </a:lnSpc>
              <a:spcBef>
                <a:spcPts val="1300"/>
              </a:spcBef>
              <a:spcAft>
                <a:spcPts val="0"/>
              </a:spcAft>
              <a:buNone/>
            </a:pPr>
            <a:endParaRPr sz="1500" b="1">
              <a:solidFill>
                <a:schemeClr val="lt1"/>
              </a:solidFill>
              <a:latin typeface="Avenir"/>
              <a:ea typeface="Avenir"/>
              <a:cs typeface="Avenir"/>
              <a:sym typeface="Avenir"/>
            </a:endParaRPr>
          </a:p>
          <a:p>
            <a:pPr marL="0" lvl="0" indent="0" algn="l" rtl="0">
              <a:lnSpc>
                <a:spcPct val="115000"/>
              </a:lnSpc>
              <a:spcBef>
                <a:spcPts val="1300"/>
              </a:spcBef>
              <a:spcAft>
                <a:spcPts val="0"/>
              </a:spcAft>
              <a:buNone/>
            </a:pPr>
            <a:endParaRPr sz="1500" b="1"/>
          </a:p>
          <a:p>
            <a:pPr marL="0" lvl="0" indent="0" algn="l" rtl="0">
              <a:lnSpc>
                <a:spcPct val="115000"/>
              </a:lnSpc>
              <a:spcBef>
                <a:spcPts val="1300"/>
              </a:spcBef>
              <a:spcAft>
                <a:spcPts val="1300"/>
              </a:spcAft>
              <a:buNone/>
            </a:pPr>
            <a:endParaRPr sz="1500" b="1"/>
          </a:p>
        </p:txBody>
      </p:sp>
      <p:sp>
        <p:nvSpPr>
          <p:cNvPr id="1671" name="Google Shape;1671;geb8c635ade_1_0"/>
          <p:cNvSpPr/>
          <p:nvPr/>
        </p:nvSpPr>
        <p:spPr>
          <a:xfrm>
            <a:off x="1401800" y="656950"/>
            <a:ext cx="8424900" cy="1684500"/>
          </a:xfrm>
          <a:prstGeom prst="rect">
            <a:avLst/>
          </a:prstGeom>
          <a:solidFill>
            <a:srgbClr val="FF9900"/>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spcBef>
                <a:spcPts val="0"/>
              </a:spcBef>
              <a:spcAft>
                <a:spcPts val="0"/>
              </a:spcAft>
              <a:buNone/>
            </a:pPr>
            <a:r>
              <a:rPr lang="en-US" sz="1500" b="1">
                <a:solidFill>
                  <a:schemeClr val="lt1"/>
                </a:solidFill>
                <a:latin typeface="Avenir"/>
                <a:ea typeface="Avenir"/>
                <a:cs typeface="Avenir"/>
                <a:sym typeface="Avenir"/>
              </a:rPr>
              <a:t>Business Intelligence </a:t>
            </a:r>
            <a:endParaRPr sz="1500" b="1">
              <a:solidFill>
                <a:schemeClr val="lt1"/>
              </a:solidFill>
              <a:latin typeface="Avenir"/>
              <a:ea typeface="Avenir"/>
              <a:cs typeface="Avenir"/>
              <a:sym typeface="Avenir"/>
            </a:endParaRPr>
          </a:p>
        </p:txBody>
      </p:sp>
      <p:sp>
        <p:nvSpPr>
          <p:cNvPr id="1672" name="Google Shape;1672;geb8c635ade_1_0"/>
          <p:cNvSpPr/>
          <p:nvPr/>
        </p:nvSpPr>
        <p:spPr>
          <a:xfrm>
            <a:off x="3530006" y="3969700"/>
            <a:ext cx="6213600" cy="2307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100" b="1">
                <a:solidFill>
                  <a:srgbClr val="FFFFFF"/>
                </a:solidFill>
                <a:latin typeface="Avenir"/>
                <a:ea typeface="Avenir"/>
                <a:cs typeface="Avenir"/>
                <a:sym typeface="Avenir"/>
              </a:rPr>
              <a:t>API (standard interface for accessing and storing the data)</a:t>
            </a:r>
            <a:endParaRPr sz="1100" b="1">
              <a:solidFill>
                <a:srgbClr val="FFFFFF"/>
              </a:solidFill>
              <a:latin typeface="Avenir"/>
              <a:ea typeface="Avenir"/>
              <a:cs typeface="Avenir"/>
              <a:sym typeface="Avenir"/>
            </a:endParaRPr>
          </a:p>
        </p:txBody>
      </p:sp>
      <p:pic>
        <p:nvPicPr>
          <p:cNvPr id="1673" name="Google Shape;1673;geb8c635ade_1_0"/>
          <p:cNvPicPr preferRelativeResize="0"/>
          <p:nvPr/>
        </p:nvPicPr>
        <p:blipFill rotWithShape="1">
          <a:blip r:embed="rId3">
            <a:alphaModFix/>
          </a:blip>
          <a:srcRect/>
          <a:stretch/>
        </p:blipFill>
        <p:spPr>
          <a:xfrm rot="-5400000">
            <a:off x="-1306953" y="3250100"/>
            <a:ext cx="3379501" cy="435467"/>
          </a:xfrm>
          <a:prstGeom prst="rect">
            <a:avLst/>
          </a:prstGeom>
          <a:noFill/>
          <a:ln>
            <a:noFill/>
          </a:ln>
        </p:spPr>
      </p:pic>
      <p:sp>
        <p:nvSpPr>
          <p:cNvPr id="1674" name="Google Shape;1674;geb8c635ade_1_0"/>
          <p:cNvSpPr txBox="1"/>
          <p:nvPr/>
        </p:nvSpPr>
        <p:spPr>
          <a:xfrm rot="-5405247">
            <a:off x="6855591" y="3211775"/>
            <a:ext cx="6486908" cy="415501"/>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1500"/>
              <a:buFont typeface="Arial"/>
              <a:buNone/>
            </a:pPr>
            <a:r>
              <a:rPr lang="en-US" sz="1500" b="1">
                <a:solidFill>
                  <a:srgbClr val="FFFFFF"/>
                </a:solidFill>
                <a:latin typeface="Avenir"/>
                <a:ea typeface="Avenir"/>
                <a:cs typeface="Avenir"/>
                <a:sym typeface="Avenir"/>
              </a:rPr>
              <a:t>Security</a:t>
            </a:r>
            <a:endParaRPr sz="1500" b="1" i="0" u="none" strike="noStrike" cap="none">
              <a:solidFill>
                <a:srgbClr val="FFFFFF"/>
              </a:solidFill>
              <a:latin typeface="Avenir"/>
              <a:ea typeface="Avenir"/>
              <a:cs typeface="Avenir"/>
              <a:sym typeface="Avenir"/>
            </a:endParaRPr>
          </a:p>
        </p:txBody>
      </p:sp>
      <p:grpSp>
        <p:nvGrpSpPr>
          <p:cNvPr id="1675" name="Google Shape;1675;geb8c635ade_1_0"/>
          <p:cNvGrpSpPr/>
          <p:nvPr/>
        </p:nvGrpSpPr>
        <p:grpSpPr>
          <a:xfrm>
            <a:off x="540912" y="304808"/>
            <a:ext cx="851979" cy="6249611"/>
            <a:chOff x="305925" y="551100"/>
            <a:chExt cx="639000" cy="4307700"/>
          </a:xfrm>
        </p:grpSpPr>
        <p:sp>
          <p:nvSpPr>
            <p:cNvPr id="1676" name="Google Shape;1676;geb8c635ade_1_0"/>
            <p:cNvSpPr/>
            <p:nvPr/>
          </p:nvSpPr>
          <p:spPr>
            <a:xfrm>
              <a:off x="518325" y="551100"/>
              <a:ext cx="214200" cy="4307700"/>
            </a:xfrm>
            <a:prstGeom prst="upDownArrow">
              <a:avLst>
                <a:gd name="adj1" fmla="val 50000"/>
                <a:gd name="adj2" fmla="val 50000"/>
              </a:avLst>
            </a:prstGeom>
            <a:gradFill>
              <a:gsLst>
                <a:gs pos="0">
                  <a:srgbClr val="BFBFBF"/>
                </a:gs>
                <a:gs pos="100000">
                  <a:srgbClr val="737373"/>
                </a:gs>
              </a:gsLst>
              <a:lin ang="5400012" scaled="0"/>
            </a:gra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7" name="Google Shape;1677;geb8c635ade_1_0"/>
            <p:cNvSpPr txBox="1"/>
            <p:nvPr/>
          </p:nvSpPr>
          <p:spPr>
            <a:xfrm>
              <a:off x="325304" y="1024506"/>
              <a:ext cx="581700" cy="2970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Century Gothic"/>
                  <a:ea typeface="Century Gothic"/>
                  <a:cs typeface="Century Gothic"/>
                  <a:sym typeface="Century Gothic"/>
                </a:rPr>
                <a:t>Application</a:t>
              </a:r>
              <a:endParaRPr sz="800" b="1">
                <a:latin typeface="Century Gothic"/>
                <a:ea typeface="Century Gothic"/>
                <a:cs typeface="Century Gothic"/>
                <a:sym typeface="Century Gothic"/>
              </a:endParaRPr>
            </a:p>
            <a:p>
              <a:pPr marL="0" lvl="0" indent="0" algn="l" rtl="0">
                <a:spcBef>
                  <a:spcPts val="0"/>
                </a:spcBef>
                <a:spcAft>
                  <a:spcPts val="0"/>
                </a:spcAft>
                <a:buNone/>
              </a:pPr>
              <a:r>
                <a:rPr lang="en-US" sz="800" b="1">
                  <a:latin typeface="Century Gothic"/>
                  <a:ea typeface="Century Gothic"/>
                  <a:cs typeface="Century Gothic"/>
                  <a:sym typeface="Century Gothic"/>
                </a:rPr>
                <a:t>Catalogue</a:t>
              </a:r>
              <a:endParaRPr sz="800" b="1">
                <a:latin typeface="Century Gothic"/>
                <a:ea typeface="Century Gothic"/>
                <a:cs typeface="Century Gothic"/>
                <a:sym typeface="Century Gothic"/>
              </a:endParaRPr>
            </a:p>
          </p:txBody>
        </p:sp>
        <p:sp>
          <p:nvSpPr>
            <p:cNvPr id="1678" name="Google Shape;1678;geb8c635ade_1_0"/>
            <p:cNvSpPr txBox="1"/>
            <p:nvPr/>
          </p:nvSpPr>
          <p:spPr>
            <a:xfrm>
              <a:off x="305925" y="4141062"/>
              <a:ext cx="639000" cy="212100"/>
            </a:xfrm>
            <a:prstGeom prst="rect">
              <a:avLst/>
            </a:prstGeom>
            <a:solidFill>
              <a:srgbClr val="FFFFFF"/>
            </a:solid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b="1">
                  <a:latin typeface="Century Gothic"/>
                  <a:ea typeface="Century Gothic"/>
                  <a:cs typeface="Century Gothic"/>
                  <a:sym typeface="Century Gothic"/>
                </a:rPr>
                <a:t>Infrastructure</a:t>
              </a:r>
              <a:endParaRPr sz="800" b="1">
                <a:latin typeface="Century Gothic"/>
                <a:ea typeface="Century Gothic"/>
                <a:cs typeface="Century Gothic"/>
                <a:sym typeface="Century Gothic"/>
              </a:endParaRPr>
            </a:p>
          </p:txBody>
        </p:sp>
      </p:grpSp>
      <p:sp>
        <p:nvSpPr>
          <p:cNvPr id="1679" name="Google Shape;1679;geb8c635ade_1_0"/>
          <p:cNvSpPr txBox="1"/>
          <p:nvPr/>
        </p:nvSpPr>
        <p:spPr>
          <a:xfrm>
            <a:off x="10371083" y="5783000"/>
            <a:ext cx="17160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1500">
                <a:latin typeface="Avenir"/>
                <a:ea typeface="Avenir"/>
                <a:cs typeface="Avenir"/>
                <a:sym typeface="Avenir"/>
              </a:rPr>
              <a:t>For more background on Edge see </a:t>
            </a:r>
            <a:r>
              <a:rPr lang="en-US" sz="1500" b="1" u="sng">
                <a:solidFill>
                  <a:schemeClr val="hlink"/>
                </a:solidFill>
                <a:latin typeface="Avenir"/>
                <a:ea typeface="Avenir"/>
                <a:cs typeface="Avenir"/>
                <a:sym typeface="Avenir"/>
                <a:hlinkClick r:id="rId4"/>
              </a:rPr>
              <a:t>this</a:t>
            </a:r>
            <a:r>
              <a:rPr lang="en-US" sz="1500">
                <a:latin typeface="Avenir"/>
                <a:ea typeface="Avenir"/>
                <a:cs typeface="Avenir"/>
                <a:sym typeface="Avenir"/>
              </a:rPr>
              <a:t>.</a:t>
            </a:r>
            <a:endParaRPr sz="1500">
              <a:latin typeface="Avenir"/>
              <a:ea typeface="Avenir"/>
              <a:cs typeface="Avenir"/>
              <a:sym typeface="Avenir"/>
            </a:endParaRPr>
          </a:p>
        </p:txBody>
      </p:sp>
      <p:sp>
        <p:nvSpPr>
          <p:cNvPr id="1680" name="Google Shape;1680;geb8c635ade_1_0"/>
          <p:cNvSpPr/>
          <p:nvPr/>
        </p:nvSpPr>
        <p:spPr>
          <a:xfrm>
            <a:off x="1401825" y="2371625"/>
            <a:ext cx="8424900" cy="1515900"/>
          </a:xfrm>
          <a:prstGeom prst="rect">
            <a:avLst/>
          </a:prstGeom>
          <a:solidFill>
            <a:srgbClr val="B45F06"/>
          </a:solidFill>
          <a:ln w="9525" cap="flat" cmpd="sng">
            <a:solidFill>
              <a:schemeClr val="dk2"/>
            </a:solidFill>
            <a:prstDash val="solid"/>
            <a:round/>
            <a:headEnd type="none" w="sm" len="sm"/>
            <a:tailEnd type="none" w="sm" len="sm"/>
          </a:ln>
        </p:spPr>
        <p:txBody>
          <a:bodyPr spcFirstLastPara="1" wrap="square" lIns="91425" tIns="91425" rIns="91425" bIns="91425" anchor="t" anchorCtr="0">
            <a:noAutofit/>
          </a:bodyPr>
          <a:lstStyle/>
          <a:p>
            <a:pPr marL="0" lvl="0" indent="0" algn="ctr" rtl="0">
              <a:lnSpc>
                <a:spcPct val="115000"/>
              </a:lnSpc>
              <a:spcBef>
                <a:spcPts val="0"/>
              </a:spcBef>
              <a:spcAft>
                <a:spcPts val="0"/>
              </a:spcAft>
              <a:buNone/>
            </a:pPr>
            <a:r>
              <a:rPr lang="en-US" sz="1500" b="1">
                <a:solidFill>
                  <a:schemeClr val="lt1"/>
                </a:solidFill>
                <a:latin typeface="Avenir"/>
                <a:ea typeface="Avenir"/>
                <a:cs typeface="Avenir"/>
                <a:sym typeface="Avenir"/>
              </a:rPr>
              <a:t>Core Business Supporting Services</a:t>
            </a:r>
            <a:endParaRPr sz="1500" b="1">
              <a:solidFill>
                <a:schemeClr val="lt1"/>
              </a:solidFill>
              <a:latin typeface="Avenir"/>
              <a:ea typeface="Avenir"/>
              <a:cs typeface="Avenir"/>
              <a:sym typeface="Avenir"/>
            </a:endParaRPr>
          </a:p>
          <a:p>
            <a:pPr marL="0" lvl="0" indent="0" algn="ctr" rtl="0">
              <a:lnSpc>
                <a:spcPct val="115000"/>
              </a:lnSpc>
              <a:spcBef>
                <a:spcPts val="1300"/>
              </a:spcBef>
              <a:spcAft>
                <a:spcPts val="0"/>
              </a:spcAft>
              <a:buNone/>
            </a:pPr>
            <a:endParaRPr sz="1500" b="1">
              <a:solidFill>
                <a:schemeClr val="lt1"/>
              </a:solidFill>
              <a:latin typeface="Avenir"/>
              <a:ea typeface="Avenir"/>
              <a:cs typeface="Avenir"/>
              <a:sym typeface="Avenir"/>
            </a:endParaRPr>
          </a:p>
          <a:p>
            <a:pPr marL="0" lvl="0" indent="0" algn="ctr" rtl="0">
              <a:lnSpc>
                <a:spcPct val="115000"/>
              </a:lnSpc>
              <a:spcBef>
                <a:spcPts val="1300"/>
              </a:spcBef>
              <a:spcAft>
                <a:spcPts val="0"/>
              </a:spcAft>
              <a:buNone/>
            </a:pPr>
            <a:endParaRPr sz="1500" b="1">
              <a:solidFill>
                <a:schemeClr val="lt1"/>
              </a:solidFill>
              <a:latin typeface="Avenir"/>
              <a:ea typeface="Avenir"/>
              <a:cs typeface="Avenir"/>
              <a:sym typeface="Avenir"/>
            </a:endParaRPr>
          </a:p>
          <a:p>
            <a:pPr marL="0" lvl="0" indent="0" algn="ctr" rtl="0">
              <a:lnSpc>
                <a:spcPct val="115000"/>
              </a:lnSpc>
              <a:spcBef>
                <a:spcPts val="1300"/>
              </a:spcBef>
              <a:spcAft>
                <a:spcPts val="0"/>
              </a:spcAft>
              <a:buNone/>
            </a:pPr>
            <a:endParaRPr sz="1500" b="1"/>
          </a:p>
          <a:p>
            <a:pPr marL="0" lvl="0" indent="0" algn="ctr" rtl="0">
              <a:lnSpc>
                <a:spcPct val="115000"/>
              </a:lnSpc>
              <a:spcBef>
                <a:spcPts val="1300"/>
              </a:spcBef>
              <a:spcAft>
                <a:spcPts val="1300"/>
              </a:spcAft>
              <a:buNone/>
            </a:pPr>
            <a:endParaRPr sz="1500" b="1"/>
          </a:p>
        </p:txBody>
      </p:sp>
      <p:sp>
        <p:nvSpPr>
          <p:cNvPr id="1681" name="Google Shape;1681;geb8c635ade_1_0"/>
          <p:cNvSpPr/>
          <p:nvPr/>
        </p:nvSpPr>
        <p:spPr>
          <a:xfrm>
            <a:off x="5555925" y="2764950"/>
            <a:ext cx="1986000" cy="1086300"/>
          </a:xfrm>
          <a:prstGeom prst="rect">
            <a:avLst/>
          </a:prstGeom>
          <a:solidFill>
            <a:srgbClr val="9E9E9E"/>
          </a:solidFill>
          <a:ln w="9525" cap="flat" cmpd="sng">
            <a:solidFill>
              <a:srgbClr val="434343"/>
            </a:solidFill>
            <a:prstDash val="solid"/>
            <a:round/>
            <a:headEnd type="none" w="sm" len="sm"/>
            <a:tailEnd type="none" w="sm" len="sm"/>
          </a:ln>
        </p:spPr>
        <p:txBody>
          <a:bodyPr spcFirstLastPara="1" wrap="square" lIns="91425" tIns="0" rIns="91425" bIns="91425" anchor="ctr"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100">
                <a:solidFill>
                  <a:srgbClr val="FFFFFF"/>
                </a:solidFill>
                <a:uFill>
                  <a:noFill/>
                </a:uFill>
                <a:latin typeface="Avenir"/>
                <a:ea typeface="Avenir"/>
                <a:cs typeface="Avenir"/>
                <a:sym typeface="Avenir"/>
                <a:hlinkClick r:id="rId5">
                  <a:extLst>
                    <a:ext uri="{A12FA001-AC4F-418D-AE19-62706E023703}">
                      <ahyp:hlinkClr xmlns:ahyp="http://schemas.microsoft.com/office/drawing/2018/hyperlinkcolor" val="tx"/>
                    </a:ext>
                  </a:extLst>
                </a:hlinkClick>
              </a:rPr>
              <a:t>N</a:t>
            </a:r>
            <a:r>
              <a:rPr lang="en-US" sz="1100" i="0" strike="noStrike" cap="none">
                <a:solidFill>
                  <a:srgbClr val="FFFFFF"/>
                </a:solidFill>
                <a:uFill>
                  <a:noFill/>
                </a:uFill>
                <a:latin typeface="Avenir"/>
                <a:ea typeface="Avenir"/>
                <a:cs typeface="Avenir"/>
                <a:sym typeface="Avenir"/>
                <a:hlinkClick r:id="rId5">
                  <a:extLst>
                    <a:ext uri="{A12FA001-AC4F-418D-AE19-62706E023703}">
                      <ahyp:hlinkClr xmlns:ahyp="http://schemas.microsoft.com/office/drawing/2018/hyperlinkcolor" val="tx"/>
                    </a:ext>
                  </a:extLst>
                </a:hlinkClick>
              </a:rPr>
              <a:t>etwork Model Manager</a:t>
            </a:r>
            <a:endParaRPr sz="1500">
              <a:latin typeface="Avenir"/>
              <a:ea typeface="Avenir"/>
              <a:cs typeface="Avenir"/>
              <a:sym typeface="Avenir"/>
            </a:endParaRPr>
          </a:p>
          <a:p>
            <a:pPr marL="0" marR="0" lvl="0" indent="0" algn="l" rtl="0">
              <a:lnSpc>
                <a:spcPct val="100000"/>
              </a:lnSpc>
              <a:spcBef>
                <a:spcPts val="0"/>
              </a:spcBef>
              <a:spcAft>
                <a:spcPts val="0"/>
              </a:spcAft>
              <a:buClr>
                <a:srgbClr val="000000"/>
              </a:buClr>
              <a:buSzPts val="1200"/>
              <a:buFont typeface="Arial"/>
              <a:buNone/>
            </a:pPr>
            <a:endParaRPr sz="1500" u="sng"/>
          </a:p>
          <a:p>
            <a:pPr marL="0" marR="0" lvl="0" indent="0" algn="l" rtl="0">
              <a:lnSpc>
                <a:spcPct val="100000"/>
              </a:lnSpc>
              <a:spcBef>
                <a:spcPts val="0"/>
              </a:spcBef>
              <a:spcAft>
                <a:spcPts val="0"/>
              </a:spcAft>
              <a:buClr>
                <a:srgbClr val="000000"/>
              </a:buClr>
              <a:buSzPts val="1200"/>
              <a:buFont typeface="Arial"/>
              <a:buNone/>
            </a:pPr>
            <a:endParaRPr sz="1500" u="sng"/>
          </a:p>
          <a:p>
            <a:pPr marL="0" marR="0" lvl="0" indent="0" algn="l" rtl="0">
              <a:lnSpc>
                <a:spcPct val="100000"/>
              </a:lnSpc>
              <a:spcBef>
                <a:spcPts val="0"/>
              </a:spcBef>
              <a:spcAft>
                <a:spcPts val="0"/>
              </a:spcAft>
              <a:buClr>
                <a:srgbClr val="000000"/>
              </a:buClr>
              <a:buSzPts val="1200"/>
              <a:buFont typeface="Arial"/>
              <a:buNone/>
            </a:pPr>
            <a:endParaRPr sz="1500" u="sng"/>
          </a:p>
        </p:txBody>
      </p:sp>
      <p:sp>
        <p:nvSpPr>
          <p:cNvPr id="1682" name="Google Shape;1682;geb8c635ade_1_0"/>
          <p:cNvSpPr txBox="1"/>
          <p:nvPr/>
        </p:nvSpPr>
        <p:spPr>
          <a:xfrm>
            <a:off x="3530000" y="4538921"/>
            <a:ext cx="6213600" cy="2700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200"/>
              <a:buFont typeface="Arial"/>
              <a:buNone/>
            </a:pPr>
            <a:r>
              <a:rPr lang="en-US" sz="1200" b="1">
                <a:solidFill>
                  <a:srgbClr val="FFFFFF"/>
                </a:solidFill>
                <a:latin typeface="Avenir"/>
                <a:ea typeface="Avenir"/>
                <a:cs typeface="Avenir"/>
                <a:sym typeface="Avenir"/>
              </a:rPr>
              <a:t>    </a:t>
            </a:r>
            <a:r>
              <a:rPr lang="en-US" sz="1200" b="1" i="0" u="none" strike="noStrike" cap="none">
                <a:solidFill>
                  <a:srgbClr val="FFFFFF"/>
                </a:solidFill>
                <a:latin typeface="Avenir"/>
                <a:ea typeface="Avenir"/>
                <a:cs typeface="Avenir"/>
                <a:sym typeface="Avenir"/>
              </a:rPr>
              <a:t>Data and Services</a:t>
            </a:r>
            <a:r>
              <a:rPr lang="en-US" sz="1200" b="1">
                <a:solidFill>
                  <a:srgbClr val="FFFFFF"/>
                </a:solidFill>
                <a:latin typeface="Avenir"/>
                <a:ea typeface="Avenir"/>
                <a:cs typeface="Avenir"/>
                <a:sym typeface="Avenir"/>
              </a:rPr>
              <a:t> </a:t>
            </a:r>
            <a:r>
              <a:rPr lang="en-US" sz="1200" b="1" i="0" u="none" strike="noStrike" cap="none">
                <a:solidFill>
                  <a:srgbClr val="FFFFFF"/>
                </a:solidFill>
                <a:latin typeface="Avenir"/>
                <a:ea typeface="Avenir"/>
                <a:cs typeface="Avenir"/>
                <a:sym typeface="Avenir"/>
              </a:rPr>
              <a:t>Platform</a:t>
            </a:r>
            <a:r>
              <a:rPr lang="en-US" sz="1200" b="1">
                <a:solidFill>
                  <a:srgbClr val="FFFFFF"/>
                </a:solidFill>
                <a:latin typeface="Avenir"/>
                <a:ea typeface="Avenir"/>
                <a:cs typeface="Avenir"/>
                <a:sym typeface="Avenir"/>
              </a:rPr>
              <a:t>s</a:t>
            </a:r>
            <a:r>
              <a:rPr lang="en-US" sz="1000" b="1">
                <a:solidFill>
                  <a:srgbClr val="FFFFFF"/>
                </a:solidFill>
                <a:latin typeface="Avenir"/>
                <a:ea typeface="Avenir"/>
                <a:cs typeface="Avenir"/>
                <a:sym typeface="Avenir"/>
              </a:rPr>
              <a:t>  - </a:t>
            </a:r>
            <a:r>
              <a:rPr lang="en-US" sz="1000" b="1" i="0" u="none" strike="noStrike" cap="none">
                <a:solidFill>
                  <a:srgbClr val="FFFFFF"/>
                </a:solidFill>
                <a:latin typeface="Avenir"/>
                <a:ea typeface="Avenir"/>
                <a:cs typeface="Avenir"/>
                <a:sym typeface="Avenir"/>
              </a:rPr>
              <a:t>Baikal (OSDU), FIWARE, TimeScale Db, DataBricks, homemade</a:t>
            </a:r>
            <a:endParaRPr sz="1000" b="1">
              <a:solidFill>
                <a:srgbClr val="FFFFFF"/>
              </a:solidFill>
              <a:latin typeface="Avenir"/>
              <a:ea typeface="Avenir"/>
              <a:cs typeface="Avenir"/>
              <a:sym typeface="Avenir"/>
            </a:endParaRPr>
          </a:p>
        </p:txBody>
      </p:sp>
      <p:sp>
        <p:nvSpPr>
          <p:cNvPr id="1683" name="Google Shape;1683;geb8c635ade_1_0"/>
          <p:cNvSpPr/>
          <p:nvPr/>
        </p:nvSpPr>
        <p:spPr>
          <a:xfrm>
            <a:off x="4121675" y="2765900"/>
            <a:ext cx="1365300" cy="5841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FFFFFF"/>
              </a:buClr>
              <a:buSzPts val="1300"/>
              <a:buFont typeface="Calibri"/>
              <a:buNone/>
            </a:pPr>
            <a:r>
              <a:rPr lang="en-US" sz="900" b="1" i="0" u="none" strike="noStrike" cap="none">
                <a:solidFill>
                  <a:srgbClr val="FFFFFF"/>
                </a:solidFill>
                <a:latin typeface="Avenir"/>
                <a:ea typeface="Avenir"/>
                <a:cs typeface="Avenir"/>
                <a:sym typeface="Avenir"/>
              </a:rPr>
              <a:t> </a:t>
            </a:r>
            <a:endParaRPr sz="900" b="1" i="0" u="none" strike="noStrike" cap="none">
              <a:solidFill>
                <a:srgbClr val="FFFFFF"/>
              </a:solidFill>
              <a:latin typeface="Avenir"/>
              <a:ea typeface="Avenir"/>
              <a:cs typeface="Avenir"/>
              <a:sym typeface="Avenir"/>
            </a:endParaRPr>
          </a:p>
          <a:p>
            <a:pPr marL="0" marR="0" lvl="0" indent="0" algn="ctr" rtl="0">
              <a:lnSpc>
                <a:spcPct val="100000"/>
              </a:lnSpc>
              <a:spcBef>
                <a:spcPts val="0"/>
              </a:spcBef>
              <a:spcAft>
                <a:spcPts val="0"/>
              </a:spcAft>
              <a:buClr>
                <a:srgbClr val="FFFFFF"/>
              </a:buClr>
              <a:buSzPts val="1300"/>
              <a:buFont typeface="Calibri"/>
              <a:buNone/>
            </a:pPr>
            <a:r>
              <a:rPr lang="en-US" sz="900" b="1">
                <a:solidFill>
                  <a:srgbClr val="FFFFFF"/>
                </a:solidFill>
                <a:latin typeface="Avenir"/>
                <a:ea typeface="Avenir"/>
                <a:cs typeface="Avenir"/>
                <a:sym typeface="Avenir"/>
              </a:rPr>
              <a:t>Operational and IoT Data Storage (SCADA, PMU, Edge, Sensor</a:t>
            </a:r>
            <a:r>
              <a:rPr lang="en-US" sz="1100" b="1">
                <a:solidFill>
                  <a:srgbClr val="FFFFFF"/>
                </a:solidFill>
                <a:latin typeface="Avenir"/>
                <a:ea typeface="Avenir"/>
                <a:cs typeface="Avenir"/>
                <a:sym typeface="Avenir"/>
              </a:rPr>
              <a:t>)</a:t>
            </a:r>
            <a:endParaRPr sz="1100" b="1" i="0" u="none" strike="noStrike" cap="none">
              <a:solidFill>
                <a:srgbClr val="FFFFFF"/>
              </a:solidFill>
              <a:latin typeface="Avenir"/>
              <a:ea typeface="Avenir"/>
              <a:cs typeface="Avenir"/>
              <a:sym typeface="Avenir"/>
            </a:endParaRPr>
          </a:p>
          <a:p>
            <a:pPr marL="0" marR="0" lvl="0" indent="0" algn="l" rtl="0">
              <a:lnSpc>
                <a:spcPct val="100000"/>
              </a:lnSpc>
              <a:spcBef>
                <a:spcPts val="0"/>
              </a:spcBef>
              <a:spcAft>
                <a:spcPts val="0"/>
              </a:spcAft>
              <a:buClr>
                <a:srgbClr val="FFFFFF"/>
              </a:buClr>
              <a:buSzPts val="1300"/>
              <a:buFont typeface="Calibri"/>
              <a:buNone/>
            </a:pPr>
            <a:endParaRPr sz="1100" b="1" i="0" u="none" strike="noStrike" cap="none">
              <a:solidFill>
                <a:srgbClr val="FFFFFF"/>
              </a:solidFill>
              <a:latin typeface="Avenir"/>
              <a:ea typeface="Avenir"/>
              <a:cs typeface="Avenir"/>
              <a:sym typeface="Avenir"/>
            </a:endParaRPr>
          </a:p>
        </p:txBody>
      </p:sp>
      <p:sp>
        <p:nvSpPr>
          <p:cNvPr id="1684" name="Google Shape;1684;geb8c635ade_1_0"/>
          <p:cNvSpPr/>
          <p:nvPr/>
        </p:nvSpPr>
        <p:spPr>
          <a:xfrm>
            <a:off x="1467150" y="2463350"/>
            <a:ext cx="2471700" cy="1388100"/>
          </a:xfrm>
          <a:prstGeom prst="rect">
            <a:avLst/>
          </a:prstGeom>
          <a:solidFill>
            <a:srgbClr val="B7B7B7"/>
          </a:solidFill>
          <a:ln w="9525" cap="flat" cmpd="sng">
            <a:solidFill>
              <a:srgbClr val="434343"/>
            </a:solidFill>
            <a:prstDash val="solid"/>
            <a:round/>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FFFFFF"/>
              </a:buClr>
              <a:buSzPts val="1300"/>
              <a:buFont typeface="Calibri"/>
              <a:buNone/>
            </a:pPr>
            <a:r>
              <a:rPr lang="en-US" sz="1100" i="0" u="none" strike="noStrike" cap="none">
                <a:solidFill>
                  <a:srgbClr val="FFFFFF"/>
                </a:solidFill>
                <a:latin typeface="Avenir"/>
                <a:ea typeface="Avenir"/>
                <a:cs typeface="Avenir"/>
                <a:sym typeface="Avenir"/>
              </a:rPr>
              <a:t> </a:t>
            </a:r>
            <a:r>
              <a:rPr lang="en-US" sz="1100">
                <a:solidFill>
                  <a:srgbClr val="FFFFFF"/>
                </a:solidFill>
                <a:latin typeface="Avenir"/>
                <a:ea typeface="Avenir"/>
                <a:cs typeface="Avenir"/>
                <a:sym typeface="Avenir"/>
              </a:rPr>
              <a:t>Data Exchange Gateways</a:t>
            </a:r>
            <a:endParaRPr sz="1100" i="0" u="none" strike="noStrike" cap="none">
              <a:solidFill>
                <a:srgbClr val="FFFFFF"/>
              </a:solidFill>
              <a:latin typeface="Calibri"/>
              <a:ea typeface="Calibri"/>
              <a:cs typeface="Calibri"/>
              <a:sym typeface="Calibri"/>
            </a:endParaRPr>
          </a:p>
          <a:p>
            <a:pPr marL="0" marR="0" lvl="0" indent="0" algn="l" rtl="0">
              <a:lnSpc>
                <a:spcPct val="100000"/>
              </a:lnSpc>
              <a:spcBef>
                <a:spcPts val="0"/>
              </a:spcBef>
              <a:spcAft>
                <a:spcPts val="0"/>
              </a:spcAft>
              <a:buClr>
                <a:srgbClr val="FFFFFF"/>
              </a:buClr>
              <a:buSzPts val="1300"/>
              <a:buFont typeface="Calibri"/>
              <a:buNone/>
            </a:pPr>
            <a:endParaRPr sz="1100" b="1" i="0" u="none" strike="noStrike" cap="none">
              <a:solidFill>
                <a:srgbClr val="FFFFFF"/>
              </a:solidFill>
              <a:latin typeface="Calibri"/>
              <a:ea typeface="Calibri"/>
              <a:cs typeface="Calibri"/>
              <a:sym typeface="Calibri"/>
            </a:endParaRPr>
          </a:p>
        </p:txBody>
      </p:sp>
      <p:sp>
        <p:nvSpPr>
          <p:cNvPr id="1685" name="Google Shape;1685;geb8c635ade_1_0"/>
          <p:cNvSpPr/>
          <p:nvPr/>
        </p:nvSpPr>
        <p:spPr>
          <a:xfrm>
            <a:off x="1656238" y="2735900"/>
            <a:ext cx="2110800" cy="5364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IoT Platform </a:t>
            </a: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900" b="1" i="0" u="none" strike="noStrike" cap="none">
              <a:solidFill>
                <a:schemeClr val="lt1"/>
              </a:solidFill>
              <a:latin typeface="Avenir"/>
              <a:ea typeface="Avenir"/>
              <a:cs typeface="Avenir"/>
              <a:sym typeface="Avenir"/>
            </a:endParaRPr>
          </a:p>
        </p:txBody>
      </p:sp>
      <p:grpSp>
        <p:nvGrpSpPr>
          <p:cNvPr id="1686" name="Google Shape;1686;geb8c635ade_1_0"/>
          <p:cNvGrpSpPr/>
          <p:nvPr/>
        </p:nvGrpSpPr>
        <p:grpSpPr>
          <a:xfrm>
            <a:off x="10485436" y="227639"/>
            <a:ext cx="964707" cy="1121517"/>
            <a:chOff x="7978348" y="-130076"/>
            <a:chExt cx="497400" cy="657357"/>
          </a:xfrm>
        </p:grpSpPr>
        <p:sp>
          <p:nvSpPr>
            <p:cNvPr id="1687" name="Google Shape;1687;geb8c635ade_1_0"/>
            <p:cNvSpPr/>
            <p:nvPr/>
          </p:nvSpPr>
          <p:spPr>
            <a:xfrm>
              <a:off x="7980143" y="-130076"/>
              <a:ext cx="493800" cy="3162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chemeClr val="lt1"/>
                </a:buClr>
                <a:buSzPts val="1300"/>
                <a:buFont typeface="Calibri"/>
                <a:buNone/>
              </a:pPr>
              <a:r>
                <a:rPr lang="en-US" sz="900" b="1" i="0" u="none" strike="noStrike" cap="none">
                  <a:solidFill>
                    <a:schemeClr val="lt1"/>
                  </a:solidFill>
                  <a:latin typeface="Avenir"/>
                  <a:ea typeface="Avenir"/>
                  <a:cs typeface="Avenir"/>
                  <a:sym typeface="Avenir"/>
                </a:rPr>
                <a:t>LF Energy Current Projects</a:t>
              </a:r>
              <a:endParaRPr sz="900" b="1" i="0" u="none" strike="noStrike" cap="none">
                <a:solidFill>
                  <a:schemeClr val="lt1"/>
                </a:solidFill>
                <a:latin typeface="Avenir"/>
                <a:ea typeface="Avenir"/>
                <a:cs typeface="Avenir"/>
                <a:sym typeface="Avenir"/>
              </a:endParaRPr>
            </a:p>
          </p:txBody>
        </p:sp>
        <p:sp>
          <p:nvSpPr>
            <p:cNvPr id="1688" name="Google Shape;1688;geb8c635ade_1_0"/>
            <p:cNvSpPr/>
            <p:nvPr/>
          </p:nvSpPr>
          <p:spPr>
            <a:xfrm>
              <a:off x="7978348" y="211081"/>
              <a:ext cx="497400" cy="316200"/>
            </a:xfrm>
            <a:prstGeom prst="rect">
              <a:avLst/>
            </a:prstGeom>
            <a:solidFill>
              <a:srgbClr val="04528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700"/>
                <a:buFont typeface="Arial"/>
                <a:buNone/>
              </a:pPr>
              <a:r>
                <a:rPr lang="en-US" sz="900" b="1" i="0" u="none" strike="noStrike" cap="none">
                  <a:solidFill>
                    <a:srgbClr val="FFFFFF"/>
                  </a:solidFill>
                  <a:latin typeface="Avenir"/>
                  <a:ea typeface="Avenir"/>
                  <a:cs typeface="Avenir"/>
                  <a:sym typeface="Avenir"/>
                </a:rPr>
                <a:t>Future </a:t>
              </a:r>
              <a:endParaRPr sz="900" b="1" i="0" u="none" strike="noStrike" cap="none">
                <a:solidFill>
                  <a:srgbClr val="FFFFF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US" sz="900" b="1" i="0" u="none" strike="noStrike" cap="none">
                  <a:solidFill>
                    <a:srgbClr val="FFFFFF"/>
                  </a:solidFill>
                  <a:latin typeface="Avenir"/>
                  <a:ea typeface="Avenir"/>
                  <a:cs typeface="Avenir"/>
                  <a:sym typeface="Avenir"/>
                </a:rPr>
                <a:t>LF Energy </a:t>
              </a:r>
              <a:endParaRPr sz="900" b="1" i="0" u="none" strike="noStrike" cap="none">
                <a:solidFill>
                  <a:srgbClr val="FFFFFF"/>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700"/>
                <a:buFont typeface="Arial"/>
                <a:buNone/>
              </a:pPr>
              <a:r>
                <a:rPr lang="en-US" sz="900" b="1" i="0" u="none" strike="noStrike" cap="none">
                  <a:solidFill>
                    <a:srgbClr val="FFFFFF"/>
                  </a:solidFill>
                  <a:latin typeface="Avenir"/>
                  <a:ea typeface="Avenir"/>
                  <a:cs typeface="Avenir"/>
                  <a:sym typeface="Avenir"/>
                </a:rPr>
                <a:t>Projects</a:t>
              </a:r>
              <a:endParaRPr sz="900" b="1" i="0" u="none" strike="noStrike" cap="none">
                <a:solidFill>
                  <a:srgbClr val="FFFFFF"/>
                </a:solidFill>
                <a:latin typeface="Avenir"/>
                <a:ea typeface="Avenir"/>
                <a:cs typeface="Avenir"/>
                <a:sym typeface="Avenir"/>
              </a:endParaRPr>
            </a:p>
          </p:txBody>
        </p:sp>
      </p:grpSp>
      <p:sp>
        <p:nvSpPr>
          <p:cNvPr id="1689" name="Google Shape;1689;geb8c635ade_1_0"/>
          <p:cNvSpPr/>
          <p:nvPr/>
        </p:nvSpPr>
        <p:spPr>
          <a:xfrm>
            <a:off x="1401808" y="180533"/>
            <a:ext cx="8424900" cy="4404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45700" rIns="91425" bIns="91425" anchor="ctr" anchorCtr="0">
            <a:noAutofit/>
          </a:bodyPr>
          <a:lstStyle/>
          <a:p>
            <a:pPr marL="0" marR="0" lvl="0" indent="0" algn="ctr" rtl="0">
              <a:lnSpc>
                <a:spcPct val="100000"/>
              </a:lnSpc>
              <a:spcBef>
                <a:spcPts val="0"/>
              </a:spcBef>
              <a:spcAft>
                <a:spcPts val="0"/>
              </a:spcAft>
              <a:buClr>
                <a:schemeClr val="lt1"/>
              </a:buClr>
              <a:buSzPts val="1300"/>
              <a:buFont typeface="Calibri"/>
              <a:buNone/>
            </a:pPr>
            <a:r>
              <a:rPr lang="en-US" sz="1200" b="1">
                <a:solidFill>
                  <a:schemeClr val="lt1"/>
                </a:solidFill>
                <a:latin typeface="Avenir"/>
                <a:ea typeface="Avenir"/>
                <a:cs typeface="Avenir"/>
                <a:sym typeface="Avenir"/>
              </a:rPr>
              <a:t>Uniform HMI</a:t>
            </a:r>
            <a:endParaRPr sz="1200" b="1">
              <a:solidFill>
                <a:schemeClr val="lt1"/>
              </a:solidFill>
              <a:latin typeface="Avenir"/>
              <a:ea typeface="Avenir"/>
              <a:cs typeface="Avenir"/>
              <a:sym typeface="Avenir"/>
            </a:endParaRPr>
          </a:p>
        </p:txBody>
      </p:sp>
      <p:sp>
        <p:nvSpPr>
          <p:cNvPr id="1690" name="Google Shape;1690;geb8c635ade_1_0"/>
          <p:cNvSpPr/>
          <p:nvPr/>
        </p:nvSpPr>
        <p:spPr>
          <a:xfrm>
            <a:off x="3530006" y="4247942"/>
            <a:ext cx="6213600" cy="2307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0" rIns="91425" bIns="0" anchor="ctr" anchorCtr="0">
            <a:noAutofit/>
          </a:bodyPr>
          <a:lstStyle/>
          <a:p>
            <a:pPr marL="0" marR="0" lvl="0" indent="0" algn="ctr" rtl="0">
              <a:lnSpc>
                <a:spcPct val="100000"/>
              </a:lnSpc>
              <a:spcBef>
                <a:spcPts val="0"/>
              </a:spcBef>
              <a:spcAft>
                <a:spcPts val="0"/>
              </a:spcAft>
              <a:buClr>
                <a:schemeClr val="dk1"/>
              </a:buClr>
              <a:buSzPts val="1300"/>
              <a:buFont typeface="Calibri"/>
              <a:buNone/>
            </a:pPr>
            <a:r>
              <a:rPr lang="en-US" sz="1100" b="1">
                <a:solidFill>
                  <a:srgbClr val="FFFFFF"/>
                </a:solidFill>
                <a:latin typeface="Avenir"/>
                <a:ea typeface="Avenir"/>
                <a:cs typeface="Avenir"/>
                <a:sym typeface="Avenir"/>
              </a:rPr>
              <a:t>REAL TIME Event Orchestration Layer (Kafka, MQTT, ONAP? etc) [</a:t>
            </a:r>
            <a:r>
              <a:rPr lang="en-US" sz="1100" b="1" u="sng">
                <a:solidFill>
                  <a:schemeClr val="lt1"/>
                </a:solidFill>
                <a:latin typeface="Avenir"/>
                <a:ea typeface="Avenir"/>
                <a:cs typeface="Avenir"/>
                <a:sym typeface="Avenir"/>
                <a:hlinkClick r:id="rId6">
                  <a:extLst>
                    <a:ext uri="{A12FA001-AC4F-418D-AE19-62706E023703}">
                      <ahyp:hlinkClr xmlns:ahyp="http://schemas.microsoft.com/office/drawing/2018/hyperlinkcolor" val="tx"/>
                    </a:ext>
                  </a:extLst>
                </a:hlinkClick>
              </a:rPr>
              <a:t>analysis</a:t>
            </a:r>
            <a:r>
              <a:rPr lang="en-US" sz="1100" b="1">
                <a:solidFill>
                  <a:srgbClr val="FFFFFF"/>
                </a:solidFill>
                <a:latin typeface="Avenir"/>
                <a:ea typeface="Avenir"/>
                <a:cs typeface="Avenir"/>
                <a:sym typeface="Avenir"/>
              </a:rPr>
              <a:t>]</a:t>
            </a:r>
            <a:endParaRPr sz="1100" b="1">
              <a:solidFill>
                <a:srgbClr val="FFFFFF"/>
              </a:solidFill>
              <a:latin typeface="Avenir"/>
              <a:ea typeface="Avenir"/>
              <a:cs typeface="Avenir"/>
              <a:sym typeface="Avenir"/>
            </a:endParaRPr>
          </a:p>
        </p:txBody>
      </p:sp>
      <p:sp>
        <p:nvSpPr>
          <p:cNvPr id="1691" name="Google Shape;1691;geb8c635ade_1_0"/>
          <p:cNvSpPr/>
          <p:nvPr/>
        </p:nvSpPr>
        <p:spPr>
          <a:xfrm>
            <a:off x="6268025" y="1221130"/>
            <a:ext cx="1116300" cy="5232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228600" rIns="91425" bIns="502900" anchor="ctr" anchorCtr="0">
            <a:noAutofit/>
          </a:bodyPr>
          <a:lstStyle/>
          <a:p>
            <a:pPr marL="0" marR="0" lvl="0" indent="0" algn="l" rtl="0">
              <a:lnSpc>
                <a:spcPct val="100000"/>
              </a:lnSpc>
              <a:spcBef>
                <a:spcPts val="0"/>
              </a:spcBef>
              <a:spcAft>
                <a:spcPts val="0"/>
              </a:spcAft>
              <a:buClr>
                <a:schemeClr val="lt1"/>
              </a:buClr>
              <a:buSzPts val="1300"/>
              <a:buFont typeface="Calibri"/>
              <a:buNone/>
            </a:pPr>
            <a:endParaRPr sz="6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600">
              <a:solidFill>
                <a:schemeClr val="lt1"/>
              </a:solidFill>
            </a:endParaRPr>
          </a:p>
          <a:p>
            <a:pPr marL="0" marR="0" lvl="0" indent="0" algn="l" rtl="0">
              <a:lnSpc>
                <a:spcPct val="100000"/>
              </a:lnSpc>
              <a:spcBef>
                <a:spcPts val="0"/>
              </a:spcBef>
              <a:spcAft>
                <a:spcPts val="0"/>
              </a:spcAft>
              <a:buClr>
                <a:schemeClr val="lt1"/>
              </a:buClr>
              <a:buSzPts val="1300"/>
              <a:buFont typeface="Calibri"/>
              <a:buNone/>
            </a:pPr>
            <a:r>
              <a:rPr lang="en-US" sz="700">
                <a:solidFill>
                  <a:schemeClr val="lt1"/>
                </a:solidFill>
                <a:latin typeface="Avenir"/>
                <a:ea typeface="Avenir"/>
                <a:cs typeface="Avenir"/>
                <a:sym typeface="Avenir"/>
              </a:rPr>
              <a:t>Short-term forecasting</a:t>
            </a:r>
            <a:endParaRPr sz="700">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700">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200" b="1">
              <a:solidFill>
                <a:schemeClr val="lt1"/>
              </a:solidFill>
            </a:endParaRPr>
          </a:p>
          <a:p>
            <a:pPr marL="0" marR="0" lvl="0" indent="0" algn="l" rtl="0">
              <a:lnSpc>
                <a:spcPct val="100000"/>
              </a:lnSpc>
              <a:spcBef>
                <a:spcPts val="0"/>
              </a:spcBef>
              <a:spcAft>
                <a:spcPts val="0"/>
              </a:spcAft>
              <a:buClr>
                <a:schemeClr val="lt1"/>
              </a:buClr>
              <a:buSzPts val="1300"/>
              <a:buFont typeface="Calibri"/>
              <a:buNone/>
            </a:pPr>
            <a:endParaRPr sz="600">
              <a:solidFill>
                <a:schemeClr val="lt1"/>
              </a:solidFill>
            </a:endParaRPr>
          </a:p>
        </p:txBody>
      </p:sp>
      <p:grpSp>
        <p:nvGrpSpPr>
          <p:cNvPr id="1692" name="Google Shape;1692;geb8c635ade_1_0"/>
          <p:cNvGrpSpPr/>
          <p:nvPr/>
        </p:nvGrpSpPr>
        <p:grpSpPr>
          <a:xfrm>
            <a:off x="1648261" y="227645"/>
            <a:ext cx="1715872" cy="355346"/>
            <a:chOff x="9350315" y="42659"/>
            <a:chExt cx="3086100" cy="465600"/>
          </a:xfrm>
        </p:grpSpPr>
        <p:sp>
          <p:nvSpPr>
            <p:cNvPr id="1693" name="Google Shape;1693;geb8c635ade_1_0"/>
            <p:cNvSpPr/>
            <p:nvPr/>
          </p:nvSpPr>
          <p:spPr>
            <a:xfrm>
              <a:off x="9350315" y="42659"/>
              <a:ext cx="3086100" cy="465600"/>
            </a:xfrm>
            <a:prstGeom prst="roundRect">
              <a:avLst>
                <a:gd name="adj" fmla="val 16667"/>
              </a:avLst>
            </a:prstGeom>
            <a:solidFill>
              <a:schemeClr val="lt1"/>
            </a:solidFill>
            <a:ln w="12700" cap="flat" cmpd="sng">
              <a:solidFill>
                <a:srgbClr val="0070C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00"/>
                <a:buFont typeface="Avenir"/>
                <a:buNone/>
              </a:pPr>
              <a:endParaRPr sz="1900" b="0" i="0" u="none" strike="noStrike" cap="none">
                <a:solidFill>
                  <a:schemeClr val="dk1"/>
                </a:solidFill>
                <a:latin typeface="Century Gothic"/>
                <a:ea typeface="Century Gothic"/>
                <a:cs typeface="Century Gothic"/>
                <a:sym typeface="Century Gothic"/>
              </a:endParaRPr>
            </a:p>
          </p:txBody>
        </p:sp>
        <p:pic>
          <p:nvPicPr>
            <p:cNvPr id="1694" name="Google Shape;1694;geb8c635ade_1_0"/>
            <p:cNvPicPr preferRelativeResize="0"/>
            <p:nvPr/>
          </p:nvPicPr>
          <p:blipFill rotWithShape="1">
            <a:blip r:embed="rId7">
              <a:alphaModFix/>
            </a:blip>
            <a:srcRect/>
            <a:stretch/>
          </p:blipFill>
          <p:spPr>
            <a:xfrm>
              <a:off x="9430161" y="105772"/>
              <a:ext cx="2760506" cy="330823"/>
            </a:xfrm>
            <a:prstGeom prst="rect">
              <a:avLst/>
            </a:prstGeom>
            <a:solidFill>
              <a:schemeClr val="lt1"/>
            </a:solidFill>
            <a:ln>
              <a:noFill/>
            </a:ln>
          </p:spPr>
        </p:pic>
      </p:grpSp>
      <p:grpSp>
        <p:nvGrpSpPr>
          <p:cNvPr id="1695" name="Google Shape;1695;geb8c635ade_1_0"/>
          <p:cNvGrpSpPr/>
          <p:nvPr/>
        </p:nvGrpSpPr>
        <p:grpSpPr>
          <a:xfrm>
            <a:off x="6268425" y="1779660"/>
            <a:ext cx="1935726" cy="523104"/>
            <a:chOff x="15614877" y="3750961"/>
            <a:chExt cx="2242500" cy="711900"/>
          </a:xfrm>
        </p:grpSpPr>
        <p:sp>
          <p:nvSpPr>
            <p:cNvPr id="1696" name="Google Shape;1696;geb8c635ade_1_0"/>
            <p:cNvSpPr/>
            <p:nvPr/>
          </p:nvSpPr>
          <p:spPr>
            <a:xfrm>
              <a:off x="15614877" y="3750961"/>
              <a:ext cx="2242500" cy="7119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0" tIns="0" rIns="0" bIns="228600"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900" b="1" i="0" u="none" strike="noStrike" cap="none">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chemeClr val="lt1"/>
                </a:buClr>
                <a:buSzPts val="1300"/>
                <a:buFont typeface="Calibri"/>
                <a:buNone/>
              </a:pPr>
              <a:endParaRPr sz="900" b="1" i="0" u="none" strike="noStrike" cap="none">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chemeClr val="lt1"/>
                </a:buClr>
                <a:buSzPts val="1300"/>
                <a:buFont typeface="Calibri"/>
                <a:buNone/>
              </a:pPr>
              <a:endParaRPr sz="100" b="1" i="0" u="none" strike="noStrike" cap="none">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chemeClr val="lt1"/>
                </a:buClr>
                <a:buSzPts val="1300"/>
                <a:buFont typeface="Calibri"/>
                <a:buNone/>
              </a:pPr>
              <a:endParaRPr sz="100" b="1" i="0" u="none" strike="noStrike" cap="none">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chemeClr val="lt1"/>
                </a:buClr>
                <a:buSzPts val="1300"/>
                <a:buFont typeface="Calibri"/>
                <a:buNone/>
              </a:pPr>
              <a:endParaRPr sz="100" b="1" i="0" u="none" strike="noStrike" cap="none">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chemeClr val="lt1"/>
                </a:buClr>
                <a:buSzPts val="1300"/>
                <a:buFont typeface="Calibri"/>
                <a:buNone/>
              </a:pPr>
              <a:endParaRPr sz="100" b="1" i="0" u="none" strike="noStrike" cap="none">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chemeClr val="lt1"/>
                </a:buClr>
                <a:buSzPts val="1300"/>
                <a:buFont typeface="Calibri"/>
                <a:buNone/>
              </a:pPr>
              <a:endParaRPr sz="100" b="1"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800" b="1">
                  <a:solidFill>
                    <a:schemeClr val="lt1"/>
                  </a:solidFill>
                  <a:latin typeface="Avenir"/>
                  <a:ea typeface="Avenir"/>
                  <a:cs typeface="Avenir"/>
                  <a:sym typeface="Avenir"/>
                </a:rPr>
                <a:t>  </a:t>
              </a:r>
              <a:r>
                <a:rPr lang="en-US" sz="900" b="1" i="0" u="none" strike="noStrike" cap="none">
                  <a:solidFill>
                    <a:schemeClr val="lt1"/>
                  </a:solidFill>
                  <a:latin typeface="Avenir"/>
                  <a:ea typeface="Avenir"/>
                  <a:cs typeface="Avenir"/>
                  <a:sym typeface="Avenir"/>
                </a:rPr>
                <a:t>NMEC </a:t>
              </a:r>
              <a:r>
                <a:rPr lang="en-US" sz="900" b="1">
                  <a:solidFill>
                    <a:schemeClr val="lt1"/>
                  </a:solidFill>
                  <a:latin typeface="Avenir"/>
                  <a:ea typeface="Avenir"/>
                  <a:cs typeface="Avenir"/>
                  <a:sym typeface="Avenir"/>
                </a:rPr>
                <a:t>and</a:t>
              </a:r>
              <a:endParaRPr sz="900" b="1"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  </a:t>
              </a:r>
              <a:r>
                <a:rPr lang="en-US" sz="900" b="1" i="0" u="none" strike="noStrike" cap="none">
                  <a:solidFill>
                    <a:schemeClr val="lt1"/>
                  </a:solidFill>
                  <a:latin typeface="Avenir"/>
                  <a:ea typeface="Avenir"/>
                  <a:cs typeface="Avenir"/>
                  <a:sym typeface="Avenir"/>
                </a:rPr>
                <a:t>Avoided</a:t>
              </a:r>
              <a:endParaRPr sz="900" b="1"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i="0" u="none" strike="noStrike" cap="none">
                  <a:solidFill>
                    <a:schemeClr val="lt1"/>
                  </a:solidFill>
                  <a:latin typeface="Avenir"/>
                  <a:ea typeface="Avenir"/>
                  <a:cs typeface="Avenir"/>
                  <a:sym typeface="Avenir"/>
                </a:rPr>
                <a:t>  Energy Use</a:t>
              </a:r>
              <a:endParaRPr sz="900" b="1"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800" b="1">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chemeClr val="lt1"/>
                </a:buClr>
                <a:buSzPts val="1300"/>
                <a:buFont typeface="Calibri"/>
                <a:buNone/>
              </a:pPr>
              <a:endParaRPr sz="900" b="1" i="0" u="none" strike="noStrike" cap="none">
                <a:solidFill>
                  <a:schemeClr val="lt1"/>
                </a:solidFill>
                <a:latin typeface="Avenir"/>
                <a:ea typeface="Avenir"/>
                <a:cs typeface="Avenir"/>
                <a:sym typeface="Avenir"/>
              </a:endParaRPr>
            </a:p>
          </p:txBody>
        </p:sp>
        <p:grpSp>
          <p:nvGrpSpPr>
            <p:cNvPr id="1697" name="Google Shape;1697;geb8c635ade_1_0"/>
            <p:cNvGrpSpPr/>
            <p:nvPr/>
          </p:nvGrpSpPr>
          <p:grpSpPr>
            <a:xfrm>
              <a:off x="16483301" y="3853940"/>
              <a:ext cx="1292993" cy="483600"/>
              <a:chOff x="7716794" y="2695474"/>
              <a:chExt cx="1244100" cy="483600"/>
            </a:xfrm>
          </p:grpSpPr>
          <p:sp>
            <p:nvSpPr>
              <p:cNvPr id="1698" name="Google Shape;1698;geb8c635ade_1_0"/>
              <p:cNvSpPr/>
              <p:nvPr/>
            </p:nvSpPr>
            <p:spPr>
              <a:xfrm>
                <a:off x="7716794" y="2695474"/>
                <a:ext cx="1244100" cy="483600"/>
              </a:xfrm>
              <a:prstGeom prst="roundRect">
                <a:avLst>
                  <a:gd name="adj" fmla="val 16667"/>
                </a:avLst>
              </a:prstGeom>
              <a:solidFill>
                <a:schemeClr val="lt1"/>
              </a:solidFill>
              <a:ln w="1270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00"/>
                  <a:buFont typeface="Avenir"/>
                  <a:buNone/>
                </a:pPr>
                <a:endParaRPr sz="1900" b="0" i="0" u="none" strike="noStrike" cap="none">
                  <a:solidFill>
                    <a:schemeClr val="dk1"/>
                  </a:solidFill>
                  <a:latin typeface="Century Gothic"/>
                  <a:ea typeface="Century Gothic"/>
                  <a:cs typeface="Century Gothic"/>
                  <a:sym typeface="Century Gothic"/>
                </a:endParaRPr>
              </a:p>
            </p:txBody>
          </p:sp>
          <p:pic>
            <p:nvPicPr>
              <p:cNvPr id="1699" name="Google Shape;1699;geb8c635ade_1_0"/>
              <p:cNvPicPr preferRelativeResize="0"/>
              <p:nvPr/>
            </p:nvPicPr>
            <p:blipFill rotWithShape="1">
              <a:blip r:embed="rId8">
                <a:alphaModFix/>
              </a:blip>
              <a:srcRect/>
              <a:stretch/>
            </p:blipFill>
            <p:spPr>
              <a:xfrm>
                <a:off x="7741486" y="2861643"/>
                <a:ext cx="1159065" cy="200500"/>
              </a:xfrm>
              <a:prstGeom prst="rect">
                <a:avLst/>
              </a:prstGeom>
              <a:noFill/>
              <a:ln>
                <a:noFill/>
              </a:ln>
            </p:spPr>
          </p:pic>
        </p:grpSp>
      </p:grpSp>
      <p:sp>
        <p:nvSpPr>
          <p:cNvPr id="1700" name="Google Shape;1700;geb8c635ade_1_0"/>
          <p:cNvSpPr/>
          <p:nvPr/>
        </p:nvSpPr>
        <p:spPr>
          <a:xfrm>
            <a:off x="8256925" y="1785525"/>
            <a:ext cx="1525800" cy="5232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57150" tIns="228600" rIns="30500" bIns="502900" anchor="ctr" anchorCtr="0">
            <a:noAutofit/>
          </a:bodyPr>
          <a:lstStyle/>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600">
                <a:solidFill>
                  <a:schemeClr val="lt1"/>
                </a:solidFill>
              </a:rPr>
              <a:t>Market Clearing &amp; Settlement</a:t>
            </a:r>
            <a:endParaRPr sz="600">
              <a:solidFill>
                <a:schemeClr val="lt1"/>
              </a:solidFill>
            </a:endParaRPr>
          </a:p>
          <a:p>
            <a:pPr marL="0" lvl="0" indent="0" algn="l" rtl="0">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lvl="0" indent="0" algn="l" rtl="0">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lvl="0" indent="0" algn="l" rtl="0">
              <a:spcBef>
                <a:spcPts val="0"/>
              </a:spcBef>
              <a:spcAft>
                <a:spcPts val="0"/>
              </a:spcAft>
              <a:buClr>
                <a:schemeClr val="lt1"/>
              </a:buClr>
              <a:buSzPts val="1300"/>
              <a:buFont typeface="Calibri"/>
              <a:buNone/>
            </a:pPr>
            <a:endParaRPr sz="600" b="1">
              <a:solidFill>
                <a:schemeClr val="lt1"/>
              </a:solidFill>
              <a:latin typeface="Avenir"/>
              <a:ea typeface="Avenir"/>
              <a:cs typeface="Avenir"/>
              <a:sym typeface="Avenir"/>
            </a:endParaRPr>
          </a:p>
        </p:txBody>
      </p:sp>
      <p:sp>
        <p:nvSpPr>
          <p:cNvPr id="1701" name="Google Shape;1701;geb8c635ade_1_0"/>
          <p:cNvSpPr/>
          <p:nvPr/>
        </p:nvSpPr>
        <p:spPr>
          <a:xfrm>
            <a:off x="1514638" y="728488"/>
            <a:ext cx="1018800" cy="3540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228600" rIns="91425" bIns="502900" anchor="ctr" anchorCtr="0">
            <a:noAutofit/>
          </a:bodyPr>
          <a:lstStyle/>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Digital Twins</a:t>
            </a:r>
            <a:endParaRPr sz="1200" b="1" i="0" u="none" strike="noStrike" cap="none">
              <a:solidFill>
                <a:srgbClr val="000000"/>
              </a:solidFill>
              <a:latin typeface="Avenir"/>
              <a:ea typeface="Avenir"/>
              <a:cs typeface="Avenir"/>
              <a:sym typeface="Avenir"/>
            </a:endParaRPr>
          </a:p>
        </p:txBody>
      </p:sp>
      <p:sp>
        <p:nvSpPr>
          <p:cNvPr id="1702" name="Google Shape;1702;geb8c635ade_1_0"/>
          <p:cNvSpPr/>
          <p:nvPr/>
        </p:nvSpPr>
        <p:spPr>
          <a:xfrm>
            <a:off x="7448000" y="1216039"/>
            <a:ext cx="1141200" cy="5232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228600" rIns="91425" bIns="502900" anchor="ctr" anchorCtr="0">
            <a:noAutofit/>
          </a:bodyPr>
          <a:lstStyle/>
          <a:p>
            <a:pPr marL="0" marR="0" lvl="0" indent="0" algn="l" rtl="0">
              <a:lnSpc>
                <a:spcPct val="100000"/>
              </a:lnSpc>
              <a:spcBef>
                <a:spcPts val="1100"/>
              </a:spcBef>
              <a:spcAft>
                <a:spcPts val="0"/>
              </a:spcAft>
              <a:buClr>
                <a:schemeClr val="lt1"/>
              </a:buClr>
              <a:buSzPts val="1300"/>
              <a:buFont typeface="Calibri"/>
              <a:buNone/>
            </a:pPr>
            <a:endParaRPr sz="800">
              <a:solidFill>
                <a:schemeClr val="lt1"/>
              </a:solidFill>
              <a:latin typeface="Avenir"/>
              <a:ea typeface="Avenir"/>
              <a:cs typeface="Avenir"/>
              <a:sym typeface="Avenir"/>
            </a:endParaRPr>
          </a:p>
          <a:p>
            <a:pPr marL="0" marR="0" lvl="0" indent="0" algn="l" rtl="0">
              <a:lnSpc>
                <a:spcPct val="100000"/>
              </a:lnSpc>
              <a:spcBef>
                <a:spcPts val="1100"/>
              </a:spcBef>
              <a:spcAft>
                <a:spcPts val="0"/>
              </a:spcAft>
              <a:buClr>
                <a:schemeClr val="lt1"/>
              </a:buClr>
              <a:buSzPts val="1300"/>
              <a:buFont typeface="Calibri"/>
              <a:buNone/>
            </a:pPr>
            <a:endParaRPr sz="800">
              <a:solidFill>
                <a:schemeClr val="lt1"/>
              </a:solidFill>
              <a:latin typeface="Avenir"/>
              <a:ea typeface="Avenir"/>
              <a:cs typeface="Avenir"/>
              <a:sym typeface="Avenir"/>
            </a:endParaRPr>
          </a:p>
          <a:p>
            <a:pPr marL="0" marR="0" lvl="0" indent="0" algn="l" rtl="0">
              <a:lnSpc>
                <a:spcPct val="100000"/>
              </a:lnSpc>
              <a:spcBef>
                <a:spcPts val="1100"/>
              </a:spcBef>
              <a:spcAft>
                <a:spcPts val="0"/>
              </a:spcAft>
              <a:buClr>
                <a:schemeClr val="lt1"/>
              </a:buClr>
              <a:buSzPts val="1300"/>
              <a:buFont typeface="Calibri"/>
              <a:buNone/>
            </a:pPr>
            <a:r>
              <a:rPr lang="en-US" sz="800">
                <a:solidFill>
                  <a:schemeClr val="lt1"/>
                </a:solidFill>
                <a:latin typeface="Avenir"/>
                <a:ea typeface="Avenir"/>
                <a:cs typeface="Avenir"/>
                <a:sym typeface="Avenir"/>
              </a:rPr>
              <a:t>Capacity, Ancillary Service, and Outage Planning </a:t>
            </a:r>
            <a:endParaRPr sz="800">
              <a:solidFill>
                <a:schemeClr val="lt1"/>
              </a:solidFill>
              <a:latin typeface="Avenir"/>
              <a:ea typeface="Avenir"/>
              <a:cs typeface="Avenir"/>
              <a:sym typeface="Avenir"/>
            </a:endParaRPr>
          </a:p>
          <a:p>
            <a:pPr marL="0" lvl="0" indent="0" algn="l" rtl="0">
              <a:spcBef>
                <a:spcPts val="0"/>
              </a:spcBef>
              <a:spcAft>
                <a:spcPts val="0"/>
              </a:spcAft>
              <a:buClr>
                <a:schemeClr val="lt1"/>
              </a:buClr>
              <a:buSzPts val="1300"/>
              <a:buFont typeface="Calibri"/>
              <a:buNone/>
            </a:pPr>
            <a:endParaRPr sz="800">
              <a:solidFill>
                <a:schemeClr val="lt1"/>
              </a:solidFill>
              <a:latin typeface="Avenir"/>
              <a:ea typeface="Avenir"/>
              <a:cs typeface="Avenir"/>
              <a:sym typeface="Avenir"/>
            </a:endParaRPr>
          </a:p>
          <a:p>
            <a:pPr marL="0" lvl="0" indent="0" algn="l" rtl="0">
              <a:spcBef>
                <a:spcPts val="0"/>
              </a:spcBef>
              <a:spcAft>
                <a:spcPts val="0"/>
              </a:spcAft>
              <a:buClr>
                <a:schemeClr val="lt1"/>
              </a:buClr>
              <a:buSzPts val="1300"/>
              <a:buFont typeface="Calibri"/>
              <a:buNone/>
            </a:pPr>
            <a:endParaRPr sz="800">
              <a:solidFill>
                <a:schemeClr val="lt1"/>
              </a:solidFill>
              <a:latin typeface="Avenir"/>
              <a:ea typeface="Avenir"/>
              <a:cs typeface="Avenir"/>
              <a:sym typeface="Avenir"/>
            </a:endParaRPr>
          </a:p>
        </p:txBody>
      </p:sp>
      <p:sp>
        <p:nvSpPr>
          <p:cNvPr id="1703" name="Google Shape;1703;geb8c635ade_1_0"/>
          <p:cNvSpPr/>
          <p:nvPr/>
        </p:nvSpPr>
        <p:spPr>
          <a:xfrm>
            <a:off x="1514638" y="1149613"/>
            <a:ext cx="1018800" cy="5232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0" rIns="0" bIns="128000" anchor="ctr" anchorCtr="0">
            <a:noAutofit/>
          </a:bodyPr>
          <a:lstStyle/>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Network Security Assessment and Optimization</a:t>
            </a:r>
            <a:endParaRPr sz="900" b="1" i="0" u="none" strike="noStrike" cap="none">
              <a:solidFill>
                <a:srgbClr val="000000"/>
              </a:solidFill>
              <a:latin typeface="Avenir"/>
              <a:ea typeface="Avenir"/>
              <a:cs typeface="Avenir"/>
              <a:sym typeface="Avenir"/>
            </a:endParaRPr>
          </a:p>
        </p:txBody>
      </p:sp>
      <p:sp>
        <p:nvSpPr>
          <p:cNvPr id="1704" name="Google Shape;1704;geb8c635ade_1_0"/>
          <p:cNvSpPr/>
          <p:nvPr/>
        </p:nvSpPr>
        <p:spPr>
          <a:xfrm>
            <a:off x="1517350" y="1734100"/>
            <a:ext cx="2370900" cy="5232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219475" rIns="0" bIns="493775" anchor="ctr" anchorCtr="0">
            <a:noAutofit/>
          </a:bodyPr>
          <a:lstStyle/>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Congestion Management and </a:t>
            </a: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Power Flow Optimization</a:t>
            </a:r>
            <a:endParaRPr sz="900" b="1">
              <a:solidFill>
                <a:schemeClr val="lt1"/>
              </a:solidFill>
              <a:latin typeface="Avenir"/>
              <a:ea typeface="Avenir"/>
              <a:cs typeface="Avenir"/>
              <a:sym typeface="Avenir"/>
            </a:endParaRPr>
          </a:p>
          <a:p>
            <a:pPr marL="0" lvl="0" indent="0" algn="l" rtl="0">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p:txBody>
      </p:sp>
      <p:grpSp>
        <p:nvGrpSpPr>
          <p:cNvPr id="1705" name="Google Shape;1705;geb8c635ade_1_0"/>
          <p:cNvGrpSpPr/>
          <p:nvPr/>
        </p:nvGrpSpPr>
        <p:grpSpPr>
          <a:xfrm>
            <a:off x="2448753" y="2808482"/>
            <a:ext cx="1224458" cy="400243"/>
            <a:chOff x="3021756" y="5007060"/>
            <a:chExt cx="1180200" cy="289800"/>
          </a:xfrm>
        </p:grpSpPr>
        <p:sp>
          <p:nvSpPr>
            <p:cNvPr id="1706" name="Google Shape;1706;geb8c635ade_1_0"/>
            <p:cNvSpPr/>
            <p:nvPr/>
          </p:nvSpPr>
          <p:spPr>
            <a:xfrm>
              <a:off x="3021756" y="5007060"/>
              <a:ext cx="1180200" cy="289800"/>
            </a:xfrm>
            <a:prstGeom prst="roundRect">
              <a:avLst>
                <a:gd name="adj" fmla="val 16667"/>
              </a:avLst>
            </a:prstGeom>
            <a:solidFill>
              <a:srgbClr val="FFFFFF"/>
            </a:solidFill>
            <a:ln w="12700" cap="flat" cmpd="sng">
              <a:solidFill>
                <a:srgbClr val="43434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891D3"/>
                </a:buClr>
                <a:buSzPts val="800"/>
                <a:buFont typeface="Century Gothic"/>
                <a:buNone/>
              </a:pPr>
              <a:endParaRPr sz="800" b="0" i="0" u="none" strike="noStrike" cap="none">
                <a:solidFill>
                  <a:schemeClr val="dk1"/>
                </a:solidFill>
                <a:highlight>
                  <a:srgbClr val="666666"/>
                </a:highlight>
                <a:latin typeface="Century Gothic"/>
                <a:ea typeface="Century Gothic"/>
                <a:cs typeface="Century Gothic"/>
                <a:sym typeface="Century Gothic"/>
              </a:endParaRPr>
            </a:p>
          </p:txBody>
        </p:sp>
        <p:pic>
          <p:nvPicPr>
            <p:cNvPr id="1707" name="Google Shape;1707;geb8c635ade_1_0"/>
            <p:cNvPicPr preferRelativeResize="0"/>
            <p:nvPr/>
          </p:nvPicPr>
          <p:blipFill rotWithShape="1">
            <a:blip r:embed="rId9">
              <a:alphaModFix/>
            </a:blip>
            <a:srcRect/>
            <a:stretch/>
          </p:blipFill>
          <p:spPr>
            <a:xfrm>
              <a:off x="3062768" y="5089545"/>
              <a:ext cx="1098172" cy="124845"/>
            </a:xfrm>
            <a:prstGeom prst="rect">
              <a:avLst/>
            </a:prstGeom>
            <a:noFill/>
            <a:ln>
              <a:noFill/>
            </a:ln>
          </p:spPr>
        </p:pic>
      </p:grpSp>
      <p:grpSp>
        <p:nvGrpSpPr>
          <p:cNvPr id="1708" name="Google Shape;1708;geb8c635ade_1_0"/>
          <p:cNvGrpSpPr/>
          <p:nvPr/>
        </p:nvGrpSpPr>
        <p:grpSpPr>
          <a:xfrm>
            <a:off x="7611184" y="2764877"/>
            <a:ext cx="2340150" cy="1086373"/>
            <a:chOff x="5479925" y="2466200"/>
            <a:chExt cx="1755156" cy="814800"/>
          </a:xfrm>
        </p:grpSpPr>
        <p:sp>
          <p:nvSpPr>
            <p:cNvPr id="1709" name="Google Shape;1709;geb8c635ade_1_0"/>
            <p:cNvSpPr/>
            <p:nvPr/>
          </p:nvSpPr>
          <p:spPr>
            <a:xfrm>
              <a:off x="5479925" y="2466200"/>
              <a:ext cx="1608900" cy="8148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45700" rIns="91425" bIns="502900" anchor="t" anchorCtr="0">
              <a:noAutofit/>
            </a:bodyPr>
            <a:lstStyle/>
            <a:p>
              <a:pPr marL="0" marR="0" lvl="0" indent="0" algn="l" rtl="0">
                <a:lnSpc>
                  <a:spcPct val="100000"/>
                </a:lnSpc>
                <a:spcBef>
                  <a:spcPts val="0"/>
                </a:spcBef>
                <a:spcAft>
                  <a:spcPts val="0"/>
                </a:spcAft>
                <a:buClr>
                  <a:schemeClr val="lt1"/>
                </a:buClr>
                <a:buSzPts val="1300"/>
                <a:buFont typeface="Calibri"/>
                <a:buNone/>
              </a:pPr>
              <a:r>
                <a:rPr lang="en-US" sz="1100" i="0" u="none" strike="noStrike" cap="none">
                  <a:solidFill>
                    <a:schemeClr val="lt1"/>
                  </a:solidFill>
                  <a:latin typeface="Avenir"/>
                  <a:ea typeface="Avenir"/>
                  <a:cs typeface="Avenir"/>
                  <a:sym typeface="Avenir"/>
                </a:rPr>
                <a:t>Configuration &amp;</a:t>
              </a:r>
              <a:r>
                <a:rPr lang="en-US" sz="1100">
                  <a:solidFill>
                    <a:schemeClr val="lt1"/>
                  </a:solidFill>
                  <a:latin typeface="Avenir"/>
                  <a:ea typeface="Avenir"/>
                  <a:cs typeface="Avenir"/>
                  <a:sym typeface="Avenir"/>
                </a:rPr>
                <a:t> </a:t>
              </a:r>
              <a:r>
                <a:rPr lang="en-US" sz="1100" i="0" u="none" strike="noStrike" cap="none">
                  <a:solidFill>
                    <a:schemeClr val="lt1"/>
                  </a:solidFill>
                  <a:latin typeface="Avenir"/>
                  <a:ea typeface="Avenir"/>
                  <a:cs typeface="Avenir"/>
                  <a:sym typeface="Avenir"/>
                </a:rPr>
                <a:t>Validation Tools</a:t>
              </a:r>
              <a:endParaRPr sz="1100" i="0" u="none" strike="noStrike" cap="none">
                <a:solidFill>
                  <a:schemeClr val="lt1"/>
                </a:solidFill>
                <a:latin typeface="Avenir"/>
                <a:ea typeface="Avenir"/>
                <a:cs typeface="Avenir"/>
                <a:sym typeface="Avenir"/>
              </a:endParaRPr>
            </a:p>
          </p:txBody>
        </p:sp>
        <p:grpSp>
          <p:nvGrpSpPr>
            <p:cNvPr id="1710" name="Google Shape;1710;geb8c635ade_1_0"/>
            <p:cNvGrpSpPr/>
            <p:nvPr/>
          </p:nvGrpSpPr>
          <p:grpSpPr>
            <a:xfrm>
              <a:off x="5920481" y="2656474"/>
              <a:ext cx="1314600" cy="588150"/>
              <a:chOff x="6437306" y="2726778"/>
              <a:chExt cx="1314600" cy="588150"/>
            </a:xfrm>
          </p:grpSpPr>
          <p:grpSp>
            <p:nvGrpSpPr>
              <p:cNvPr id="1711" name="Google Shape;1711;geb8c635ade_1_0"/>
              <p:cNvGrpSpPr/>
              <p:nvPr/>
            </p:nvGrpSpPr>
            <p:grpSpPr>
              <a:xfrm>
                <a:off x="6452325" y="2726778"/>
                <a:ext cx="1093050" cy="588150"/>
                <a:chOff x="7460100" y="3669991"/>
                <a:chExt cx="1457400" cy="784200"/>
              </a:xfrm>
            </p:grpSpPr>
            <p:sp>
              <p:nvSpPr>
                <p:cNvPr id="1712" name="Google Shape;1712;geb8c635ade_1_0"/>
                <p:cNvSpPr/>
                <p:nvPr/>
              </p:nvSpPr>
              <p:spPr>
                <a:xfrm>
                  <a:off x="7460100" y="3669991"/>
                  <a:ext cx="1457400" cy="7842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500"/>
                    <a:buFont typeface="Arial"/>
                    <a:buNone/>
                  </a:pPr>
                  <a:endParaRPr sz="1500" b="0" i="0" u="none" strike="noStrike" cap="none">
                    <a:solidFill>
                      <a:srgbClr val="000000"/>
                    </a:solidFill>
                    <a:latin typeface="Arial"/>
                    <a:ea typeface="Arial"/>
                    <a:cs typeface="Arial"/>
                    <a:sym typeface="Arial"/>
                  </a:endParaRPr>
                </a:p>
              </p:txBody>
            </p:sp>
            <p:grpSp>
              <p:nvGrpSpPr>
                <p:cNvPr id="1713" name="Google Shape;1713;geb8c635ade_1_0"/>
                <p:cNvGrpSpPr/>
                <p:nvPr/>
              </p:nvGrpSpPr>
              <p:grpSpPr>
                <a:xfrm>
                  <a:off x="7572151" y="3989688"/>
                  <a:ext cx="1244996" cy="400299"/>
                  <a:chOff x="8287720" y="5741867"/>
                  <a:chExt cx="1587600" cy="479400"/>
                </a:xfrm>
              </p:grpSpPr>
              <p:sp>
                <p:nvSpPr>
                  <p:cNvPr id="1714" name="Google Shape;1714;geb8c635ade_1_0"/>
                  <p:cNvSpPr/>
                  <p:nvPr/>
                </p:nvSpPr>
                <p:spPr>
                  <a:xfrm>
                    <a:off x="8287720" y="5741867"/>
                    <a:ext cx="1587600" cy="479400"/>
                  </a:xfrm>
                  <a:prstGeom prst="roundRect">
                    <a:avLst>
                      <a:gd name="adj" fmla="val 16667"/>
                    </a:avLst>
                  </a:prstGeom>
                  <a:solidFill>
                    <a:srgbClr val="FFFFFF"/>
                  </a:solidFill>
                  <a:ln w="12700" cap="flat" cmpd="sng">
                    <a:solidFill>
                      <a:srgbClr val="43434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891D3"/>
                      </a:buClr>
                      <a:buSzPts val="800"/>
                      <a:buFont typeface="Century Gothic"/>
                      <a:buNone/>
                    </a:pPr>
                    <a:endParaRPr sz="800" b="0" i="0" u="none" strike="noStrike" cap="none">
                      <a:solidFill>
                        <a:schemeClr val="dk1"/>
                      </a:solidFill>
                      <a:highlight>
                        <a:srgbClr val="666666"/>
                      </a:highlight>
                      <a:latin typeface="Century Gothic"/>
                      <a:ea typeface="Century Gothic"/>
                      <a:cs typeface="Century Gothic"/>
                      <a:sym typeface="Century Gothic"/>
                    </a:endParaRPr>
                  </a:p>
                </p:txBody>
              </p:sp>
              <p:pic>
                <p:nvPicPr>
                  <p:cNvPr id="1715" name="Google Shape;1715;geb8c635ade_1_0"/>
                  <p:cNvPicPr preferRelativeResize="0"/>
                  <p:nvPr/>
                </p:nvPicPr>
                <p:blipFill rotWithShape="1">
                  <a:blip r:embed="rId10">
                    <a:alphaModFix/>
                  </a:blip>
                  <a:srcRect/>
                  <a:stretch/>
                </p:blipFill>
                <p:spPr>
                  <a:xfrm>
                    <a:off x="8401324" y="5775597"/>
                    <a:ext cx="1345480" cy="395546"/>
                  </a:xfrm>
                  <a:prstGeom prst="rect">
                    <a:avLst/>
                  </a:prstGeom>
                  <a:noFill/>
                  <a:ln>
                    <a:noFill/>
                  </a:ln>
                </p:spPr>
              </p:pic>
            </p:grpSp>
          </p:grpSp>
          <p:sp>
            <p:nvSpPr>
              <p:cNvPr id="1716" name="Google Shape;1716;geb8c635ade_1_0"/>
              <p:cNvSpPr txBox="1"/>
              <p:nvPr/>
            </p:nvSpPr>
            <p:spPr>
              <a:xfrm>
                <a:off x="6437306" y="2738683"/>
                <a:ext cx="1314600" cy="311700"/>
              </a:xfrm>
              <a:prstGeom prst="rect">
                <a:avLst/>
              </a:prstGeom>
              <a:noFill/>
              <a:ln>
                <a:noFill/>
              </a:ln>
            </p:spPr>
            <p:txBody>
              <a:bodyPr spcFirstLastPara="1" wrap="square" lIns="91425" tIns="0" rIns="91425" bIns="0" anchor="t" anchorCtr="0">
                <a:spAutoFit/>
              </a:bodyPr>
              <a:lstStyle/>
              <a:p>
                <a:pPr marL="0" lvl="0" indent="0" algn="l" rtl="0">
                  <a:spcBef>
                    <a:spcPts val="0"/>
                  </a:spcBef>
                  <a:spcAft>
                    <a:spcPts val="0"/>
                  </a:spcAft>
                  <a:buClr>
                    <a:schemeClr val="dk1"/>
                  </a:buClr>
                  <a:buSzPts val="900"/>
                  <a:buFont typeface="Arial"/>
                  <a:buNone/>
                </a:pPr>
                <a:r>
                  <a:rPr lang="en-US" sz="900" b="1">
                    <a:solidFill>
                      <a:schemeClr val="lt1"/>
                    </a:solidFill>
                    <a:latin typeface="Calibri"/>
                    <a:ea typeface="Calibri"/>
                    <a:cs typeface="Calibri"/>
                    <a:sym typeface="Calibri"/>
                  </a:rPr>
                  <a:t>61850 </a:t>
                </a:r>
                <a:endParaRPr sz="900" b="1">
                  <a:solidFill>
                    <a:schemeClr val="lt1"/>
                  </a:solidFill>
                  <a:latin typeface="Calibri"/>
                  <a:ea typeface="Calibri"/>
                  <a:cs typeface="Calibri"/>
                  <a:sym typeface="Calibri"/>
                </a:endParaRPr>
              </a:p>
              <a:p>
                <a:pPr marL="0" lvl="0" indent="0" algn="l" rtl="0">
                  <a:spcBef>
                    <a:spcPts val="0"/>
                  </a:spcBef>
                  <a:spcAft>
                    <a:spcPts val="0"/>
                  </a:spcAft>
                  <a:buClr>
                    <a:schemeClr val="dk1"/>
                  </a:buClr>
                  <a:buSzPts val="900"/>
                  <a:buFont typeface="Arial"/>
                  <a:buNone/>
                </a:pPr>
                <a:r>
                  <a:rPr lang="en-US" sz="900" b="1">
                    <a:solidFill>
                      <a:schemeClr val="lt1"/>
                    </a:solidFill>
                    <a:latin typeface="Calibri"/>
                    <a:ea typeface="Calibri"/>
                    <a:cs typeface="Calibri"/>
                    <a:sym typeface="Calibri"/>
                  </a:rPr>
                  <a:t>Substation Configuration</a:t>
                </a:r>
                <a:endParaRPr sz="900" b="1">
                  <a:solidFill>
                    <a:schemeClr val="lt1"/>
                  </a:solidFill>
                  <a:latin typeface="Calibri"/>
                  <a:ea typeface="Calibri"/>
                  <a:cs typeface="Calibri"/>
                  <a:sym typeface="Calibri"/>
                </a:endParaRPr>
              </a:p>
              <a:p>
                <a:pPr marL="0" marR="0" lvl="0" indent="0" algn="l" rtl="0">
                  <a:lnSpc>
                    <a:spcPct val="100000"/>
                  </a:lnSpc>
                  <a:spcBef>
                    <a:spcPts val="0"/>
                  </a:spcBef>
                  <a:spcAft>
                    <a:spcPts val="0"/>
                  </a:spcAft>
                  <a:buClr>
                    <a:srgbClr val="000000"/>
                  </a:buClr>
                  <a:buSzPts val="900"/>
                  <a:buFont typeface="Arial"/>
                  <a:buNone/>
                </a:pPr>
                <a:endParaRPr sz="900" b="1">
                  <a:solidFill>
                    <a:schemeClr val="lt1"/>
                  </a:solidFill>
                  <a:latin typeface="Calibri"/>
                  <a:ea typeface="Calibri"/>
                  <a:cs typeface="Calibri"/>
                  <a:sym typeface="Calibri"/>
                </a:endParaRPr>
              </a:p>
            </p:txBody>
          </p:sp>
        </p:grpSp>
      </p:grpSp>
      <p:grpSp>
        <p:nvGrpSpPr>
          <p:cNvPr id="1717" name="Google Shape;1717;geb8c635ade_1_0"/>
          <p:cNvGrpSpPr/>
          <p:nvPr/>
        </p:nvGrpSpPr>
        <p:grpSpPr>
          <a:xfrm>
            <a:off x="5596995" y="3045249"/>
            <a:ext cx="1851975" cy="718108"/>
            <a:chOff x="4851173" y="2498780"/>
            <a:chExt cx="1618860" cy="819665"/>
          </a:xfrm>
        </p:grpSpPr>
        <p:grpSp>
          <p:nvGrpSpPr>
            <p:cNvPr id="1718" name="Google Shape;1718;geb8c635ade_1_0"/>
            <p:cNvGrpSpPr/>
            <p:nvPr/>
          </p:nvGrpSpPr>
          <p:grpSpPr>
            <a:xfrm>
              <a:off x="4851173" y="2498780"/>
              <a:ext cx="1104410" cy="811602"/>
              <a:chOff x="9856268" y="3893720"/>
              <a:chExt cx="1606414" cy="1102720"/>
            </a:xfrm>
          </p:grpSpPr>
          <p:sp>
            <p:nvSpPr>
              <p:cNvPr id="1719" name="Google Shape;1719;geb8c635ade_1_0"/>
              <p:cNvSpPr/>
              <p:nvPr/>
            </p:nvSpPr>
            <p:spPr>
              <a:xfrm>
                <a:off x="9856268" y="3893727"/>
                <a:ext cx="846000" cy="5205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endParaRPr sz="500" b="1"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Calibri"/>
                  <a:buNone/>
                </a:pPr>
                <a:r>
                  <a:rPr lang="en-US" sz="500" b="1" i="0" u="none" strike="noStrike" cap="none">
                    <a:solidFill>
                      <a:srgbClr val="FFFFFF"/>
                    </a:solidFill>
                    <a:latin typeface="Calibri"/>
                    <a:ea typeface="Calibri"/>
                    <a:cs typeface="Calibri"/>
                    <a:sym typeface="Calibri"/>
                  </a:rPr>
                  <a:t>CGMES</a:t>
                </a:r>
                <a:endParaRPr sz="500" b="1" i="0" u="none" strike="noStrike" cap="none">
                  <a:solidFill>
                    <a:srgbClr val="FFFFFF"/>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Calibri"/>
                  <a:buNone/>
                </a:pPr>
                <a:r>
                  <a:rPr lang="en-US" sz="500" b="1" i="0" u="none" strike="noStrike" cap="none">
                    <a:solidFill>
                      <a:srgbClr val="FFFFFF"/>
                    </a:solidFill>
                    <a:latin typeface="Calibri"/>
                    <a:ea typeface="Calibri"/>
                    <a:cs typeface="Calibri"/>
                    <a:sym typeface="Calibri"/>
                  </a:rPr>
                  <a:t>CIM</a:t>
                </a:r>
                <a:endParaRPr sz="500" b="1" i="0" u="none" strike="noStrike" cap="none">
                  <a:solidFill>
                    <a:srgbClr val="FFFFFF"/>
                  </a:solidFill>
                  <a:latin typeface="Calibri"/>
                  <a:ea typeface="Calibri"/>
                  <a:cs typeface="Calibri"/>
                  <a:sym typeface="Calibri"/>
                </a:endParaRPr>
              </a:p>
            </p:txBody>
          </p:sp>
          <p:sp>
            <p:nvSpPr>
              <p:cNvPr id="1720" name="Google Shape;1720;geb8c635ade_1_0"/>
              <p:cNvSpPr/>
              <p:nvPr/>
            </p:nvSpPr>
            <p:spPr>
              <a:xfrm>
                <a:off x="9856291" y="4467596"/>
                <a:ext cx="846000" cy="5205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500" b="1" i="0" u="none" strike="noStrike" cap="none">
                    <a:solidFill>
                      <a:schemeClr val="lt1"/>
                    </a:solidFill>
                    <a:latin typeface="Calibri"/>
                    <a:ea typeface="Calibri"/>
                    <a:cs typeface="Calibri"/>
                    <a:sym typeface="Calibri"/>
                  </a:rPr>
                  <a:t>Data Model</a:t>
                </a:r>
                <a:endParaRPr sz="5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Calibri"/>
                  <a:buNone/>
                </a:pPr>
                <a:r>
                  <a:rPr lang="en-US" sz="500" b="1" i="0" u="sng" strike="noStrike" cap="none">
                    <a:solidFill>
                      <a:schemeClr val="lt1"/>
                    </a:solidFill>
                    <a:latin typeface="Calibri"/>
                    <a:ea typeface="Calibri"/>
                    <a:cs typeface="Calibri"/>
                    <a:sym typeface="Calibri"/>
                    <a:hlinkClick r:id="rId11">
                      <a:extLst>
                        <a:ext uri="{A12FA001-AC4F-418D-AE19-62706E023703}">
                          <ahyp:hlinkClr xmlns:ahyp="http://schemas.microsoft.com/office/drawing/2018/hyperlinkcolor" val="tx"/>
                        </a:ext>
                      </a:extLst>
                    </a:hlinkClick>
                  </a:rPr>
                  <a:t>Sargon</a:t>
                </a:r>
                <a:endParaRPr sz="5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Calibri"/>
                  <a:buNone/>
                </a:pPr>
                <a:endParaRPr sz="500" b="1" i="0" u="none" strike="noStrike" cap="none">
                  <a:solidFill>
                    <a:schemeClr val="lt1"/>
                  </a:solidFill>
                  <a:latin typeface="Calibri"/>
                  <a:ea typeface="Calibri"/>
                  <a:cs typeface="Calibri"/>
                  <a:sym typeface="Calibri"/>
                </a:endParaRPr>
              </a:p>
            </p:txBody>
          </p:sp>
          <p:sp>
            <p:nvSpPr>
              <p:cNvPr id="1721" name="Google Shape;1721;geb8c635ade_1_0"/>
              <p:cNvSpPr/>
              <p:nvPr/>
            </p:nvSpPr>
            <p:spPr>
              <a:xfrm>
                <a:off x="10734326" y="3893720"/>
                <a:ext cx="722400" cy="5205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500" b="1" i="0" u="sng" strike="noStrike" cap="none">
                    <a:solidFill>
                      <a:schemeClr val="lt1"/>
                    </a:solidFill>
                    <a:latin typeface="Calibri"/>
                    <a:ea typeface="Calibri"/>
                    <a:cs typeface="Calibri"/>
                    <a:sym typeface="Calibri"/>
                    <a:hlinkClick r:id="rId12">
                      <a:extLst>
                        <a:ext uri="{A12FA001-AC4F-418D-AE19-62706E023703}">
                          <ahyp:hlinkClr xmlns:ahyp="http://schemas.microsoft.com/office/drawing/2018/hyperlinkcolor" val="tx"/>
                        </a:ext>
                      </a:extLst>
                    </a:hlinkClick>
                  </a:rPr>
                  <a:t>BD4NRG</a:t>
                </a:r>
                <a:endParaRPr sz="500" b="1" i="0" u="none" strike="noStrike" cap="none">
                  <a:solidFill>
                    <a:schemeClr val="lt1"/>
                  </a:solidFill>
                  <a:latin typeface="Calibri"/>
                  <a:ea typeface="Calibri"/>
                  <a:cs typeface="Calibri"/>
                  <a:sym typeface="Calibri"/>
                </a:endParaRPr>
              </a:p>
            </p:txBody>
          </p:sp>
          <p:sp>
            <p:nvSpPr>
              <p:cNvPr id="1722" name="Google Shape;1722;geb8c635ade_1_0"/>
              <p:cNvSpPr/>
              <p:nvPr/>
            </p:nvSpPr>
            <p:spPr>
              <a:xfrm>
                <a:off x="10740282" y="4475940"/>
                <a:ext cx="722400" cy="5205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500" b="1" i="0" u="sng" strike="noStrike" cap="none">
                    <a:solidFill>
                      <a:schemeClr val="lt1"/>
                    </a:solidFill>
                    <a:latin typeface="Calibri"/>
                    <a:ea typeface="Calibri"/>
                    <a:cs typeface="Calibri"/>
                    <a:sym typeface="Calibri"/>
                    <a:hlinkClick r:id="rId13">
                      <a:extLst>
                        <a:ext uri="{A12FA001-AC4F-418D-AE19-62706E023703}">
                          <ahyp:hlinkClr xmlns:ahyp="http://schemas.microsoft.com/office/drawing/2018/hyperlinkcolor" val="tx"/>
                        </a:ext>
                      </a:extLst>
                    </a:hlinkClick>
                  </a:rPr>
                  <a:t>IEC61850</a:t>
                </a:r>
                <a:endParaRPr sz="500" b="1" i="0" u="none" strike="noStrike" cap="none">
                  <a:solidFill>
                    <a:schemeClr val="lt1"/>
                  </a:solidFill>
                  <a:latin typeface="Calibri"/>
                  <a:ea typeface="Calibri"/>
                  <a:cs typeface="Calibri"/>
                  <a:sym typeface="Calibri"/>
                </a:endParaRPr>
              </a:p>
            </p:txBody>
          </p:sp>
        </p:grpSp>
        <p:sp>
          <p:nvSpPr>
            <p:cNvPr id="1723" name="Google Shape;1723;geb8c635ade_1_0"/>
            <p:cNvSpPr txBox="1"/>
            <p:nvPr/>
          </p:nvSpPr>
          <p:spPr>
            <a:xfrm>
              <a:off x="6048611" y="2933545"/>
              <a:ext cx="411000" cy="3849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800"/>
                <a:buFont typeface="Arial"/>
                <a:buNone/>
              </a:pPr>
              <a:r>
                <a:rPr lang="en-US" sz="300" b="1" i="0" u="none" strike="noStrike" cap="none">
                  <a:solidFill>
                    <a:srgbClr val="FFFFFF"/>
                  </a:solidFill>
                  <a:latin typeface="Century Gothic"/>
                  <a:ea typeface="Century Gothic"/>
                  <a:cs typeface="Century Gothic"/>
                  <a:sym typeface="Century Gothic"/>
                </a:rPr>
                <a:t>(Topology models and processes)</a:t>
              </a:r>
              <a:endParaRPr sz="300" b="1" i="0" u="none" strike="noStrike" cap="none">
                <a:solidFill>
                  <a:srgbClr val="FFFFFF"/>
                </a:solidFill>
                <a:latin typeface="Century Gothic"/>
                <a:ea typeface="Century Gothic"/>
                <a:cs typeface="Century Gothic"/>
                <a:sym typeface="Century Gothic"/>
              </a:endParaRPr>
            </a:p>
          </p:txBody>
        </p:sp>
        <p:sp>
          <p:nvSpPr>
            <p:cNvPr id="1724" name="Google Shape;1724;geb8c635ade_1_0"/>
            <p:cNvSpPr/>
            <p:nvPr/>
          </p:nvSpPr>
          <p:spPr>
            <a:xfrm>
              <a:off x="5973533" y="2498780"/>
              <a:ext cx="496500" cy="3831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400" b="1" u="sng">
                  <a:solidFill>
                    <a:schemeClr val="lt1"/>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Roles/</a:t>
              </a:r>
              <a:endParaRPr sz="400" b="1">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Calibri"/>
                <a:buNone/>
              </a:pPr>
              <a:r>
                <a:rPr lang="en-US" sz="400" b="1" u="sng">
                  <a:solidFill>
                    <a:schemeClr val="lt1"/>
                  </a:solidFill>
                  <a:latin typeface="Calibri"/>
                  <a:ea typeface="Calibri"/>
                  <a:cs typeface="Calibri"/>
                  <a:sym typeface="Calibri"/>
                  <a:hlinkClick r:id="rId14">
                    <a:extLst>
                      <a:ext uri="{A12FA001-AC4F-418D-AE19-62706E023703}">
                        <ahyp:hlinkClr xmlns:ahyp="http://schemas.microsoft.com/office/drawing/2018/hyperlinkcolor" val="tx"/>
                      </a:ext>
                    </a:extLst>
                  </a:hlinkClick>
                </a:rPr>
                <a:t>Responsibilities</a:t>
              </a:r>
              <a:endParaRPr sz="400" b="1">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1100"/>
                <a:buFont typeface="Calibri"/>
                <a:buNone/>
              </a:pPr>
              <a:r>
                <a:rPr lang="en-US" sz="400" b="1" u="sng">
                  <a:solidFill>
                    <a:schemeClr val="lt1"/>
                  </a:solidFill>
                  <a:latin typeface="Calibri"/>
                  <a:ea typeface="Calibri"/>
                  <a:cs typeface="Calibri"/>
                  <a:sym typeface="Calibri"/>
                  <a:hlinkClick r:id="rId15">
                    <a:extLst>
                      <a:ext uri="{A12FA001-AC4F-418D-AE19-62706E023703}">
                        <ahyp:hlinkClr xmlns:ahyp="http://schemas.microsoft.com/office/drawing/2018/hyperlinkcolor" val="tx"/>
                      </a:ext>
                    </a:extLst>
                  </a:hlinkClick>
                </a:rPr>
                <a:t>More</a:t>
              </a:r>
              <a:endParaRPr sz="400" b="1">
                <a:solidFill>
                  <a:schemeClr val="lt1"/>
                </a:solidFill>
                <a:latin typeface="Calibri"/>
                <a:ea typeface="Calibri"/>
                <a:cs typeface="Calibri"/>
                <a:sym typeface="Calibri"/>
              </a:endParaRPr>
            </a:p>
          </p:txBody>
        </p:sp>
      </p:grpSp>
      <p:sp>
        <p:nvSpPr>
          <p:cNvPr id="1725" name="Google Shape;1725;geb8c635ade_1_0"/>
          <p:cNvSpPr/>
          <p:nvPr/>
        </p:nvSpPr>
        <p:spPr>
          <a:xfrm>
            <a:off x="1401800" y="4881276"/>
            <a:ext cx="8415300" cy="1298100"/>
          </a:xfrm>
          <a:prstGeom prst="rect">
            <a:avLst/>
          </a:prstGeom>
          <a:solidFill>
            <a:srgbClr val="432404"/>
          </a:solidFill>
          <a:ln w="9525" cap="flat" cmpd="sng">
            <a:solidFill>
              <a:srgbClr val="783F04"/>
            </a:solidFill>
            <a:prstDash val="solid"/>
            <a:round/>
            <a:headEnd type="none" w="sm" len="sm"/>
            <a:tailEnd type="none" w="sm" len="sm"/>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1">
              <a:solidFill>
                <a:srgbClr val="B45F06"/>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rgbClr val="000000"/>
              </a:buClr>
              <a:buSzPts val="1500"/>
              <a:buFont typeface="Arial"/>
              <a:buNone/>
            </a:pPr>
            <a:endParaRPr sz="1500" b="1" i="0" u="none" strike="noStrike" cap="none">
              <a:solidFill>
                <a:srgbClr val="FFFFFF"/>
              </a:solidFill>
              <a:latin typeface="Century Gothic"/>
              <a:ea typeface="Century Gothic"/>
              <a:cs typeface="Century Gothic"/>
              <a:sym typeface="Century Gothic"/>
            </a:endParaRPr>
          </a:p>
        </p:txBody>
      </p:sp>
      <p:sp>
        <p:nvSpPr>
          <p:cNvPr id="1726" name="Google Shape;1726;geb8c635ade_1_0"/>
          <p:cNvSpPr/>
          <p:nvPr/>
        </p:nvSpPr>
        <p:spPr>
          <a:xfrm>
            <a:off x="8069425" y="4991675"/>
            <a:ext cx="1716000" cy="8001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p:txBody>
      </p:sp>
      <p:grpSp>
        <p:nvGrpSpPr>
          <p:cNvPr id="1727" name="Google Shape;1727;geb8c635ade_1_0"/>
          <p:cNvGrpSpPr/>
          <p:nvPr/>
        </p:nvGrpSpPr>
        <p:grpSpPr>
          <a:xfrm>
            <a:off x="8369329" y="5330212"/>
            <a:ext cx="1116188" cy="400248"/>
            <a:chOff x="6600113" y="5779321"/>
            <a:chExt cx="1116300" cy="489600"/>
          </a:xfrm>
        </p:grpSpPr>
        <p:sp>
          <p:nvSpPr>
            <p:cNvPr id="1728" name="Google Shape;1728;geb8c635ade_1_0"/>
            <p:cNvSpPr/>
            <p:nvPr/>
          </p:nvSpPr>
          <p:spPr>
            <a:xfrm>
              <a:off x="6600113" y="5779321"/>
              <a:ext cx="1116300" cy="489600"/>
            </a:xfrm>
            <a:prstGeom prst="roundRect">
              <a:avLst>
                <a:gd name="adj" fmla="val 16667"/>
              </a:avLst>
            </a:prstGeom>
            <a:solidFill>
              <a:srgbClr val="FFFFFF"/>
            </a:solidFill>
            <a:ln w="12700" cap="flat" cmpd="sng">
              <a:solidFill>
                <a:srgbClr val="43434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891D3"/>
                </a:buClr>
                <a:buSzPts val="800"/>
                <a:buFont typeface="Century Gothic"/>
                <a:buNone/>
              </a:pPr>
              <a:endParaRPr sz="800" b="0" i="0" u="none" strike="noStrike" cap="none">
                <a:solidFill>
                  <a:schemeClr val="dk1"/>
                </a:solidFill>
                <a:highlight>
                  <a:srgbClr val="666666"/>
                </a:highlight>
                <a:latin typeface="Century Gothic"/>
                <a:ea typeface="Century Gothic"/>
                <a:cs typeface="Century Gothic"/>
                <a:sym typeface="Century Gothic"/>
              </a:endParaRPr>
            </a:p>
          </p:txBody>
        </p:sp>
        <p:pic>
          <p:nvPicPr>
            <p:cNvPr id="1729" name="Google Shape;1729;geb8c635ade_1_0"/>
            <p:cNvPicPr preferRelativeResize="0"/>
            <p:nvPr/>
          </p:nvPicPr>
          <p:blipFill rotWithShape="1">
            <a:blip r:embed="rId16">
              <a:alphaModFix/>
            </a:blip>
            <a:srcRect/>
            <a:stretch/>
          </p:blipFill>
          <p:spPr>
            <a:xfrm>
              <a:off x="6618399" y="5833887"/>
              <a:ext cx="1003148" cy="386888"/>
            </a:xfrm>
            <a:prstGeom prst="rect">
              <a:avLst/>
            </a:prstGeom>
            <a:noFill/>
            <a:ln>
              <a:noFill/>
            </a:ln>
          </p:spPr>
        </p:pic>
      </p:grpSp>
      <p:grpSp>
        <p:nvGrpSpPr>
          <p:cNvPr id="1730" name="Google Shape;1730;geb8c635ade_1_0"/>
          <p:cNvGrpSpPr/>
          <p:nvPr/>
        </p:nvGrpSpPr>
        <p:grpSpPr>
          <a:xfrm>
            <a:off x="1315767" y="5863995"/>
            <a:ext cx="8615368" cy="800275"/>
            <a:chOff x="1315767" y="5948501"/>
            <a:chExt cx="8615368" cy="800275"/>
          </a:xfrm>
        </p:grpSpPr>
        <p:sp>
          <p:nvSpPr>
            <p:cNvPr id="1731" name="Google Shape;1731;geb8c635ade_1_0"/>
            <p:cNvSpPr/>
            <p:nvPr/>
          </p:nvSpPr>
          <p:spPr>
            <a:xfrm>
              <a:off x="1393700" y="6092976"/>
              <a:ext cx="8424900" cy="651300"/>
            </a:xfrm>
            <a:prstGeom prst="rect">
              <a:avLst/>
            </a:prstGeom>
            <a:solidFill>
              <a:schemeClr val="accent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2" name="Google Shape;1732;geb8c635ade_1_0"/>
            <p:cNvSpPr txBox="1"/>
            <p:nvPr/>
          </p:nvSpPr>
          <p:spPr>
            <a:xfrm>
              <a:off x="1411600" y="6276017"/>
              <a:ext cx="29403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lt1"/>
                  </a:solidFill>
                  <a:latin typeface="Avenir"/>
                  <a:ea typeface="Avenir"/>
                  <a:cs typeface="Avenir"/>
                  <a:sym typeface="Avenir"/>
                </a:rPr>
                <a:t>End-User EDGE - Dedicated Operated</a:t>
              </a:r>
              <a:endParaRPr sz="1100">
                <a:latin typeface="Avenir"/>
                <a:ea typeface="Avenir"/>
                <a:cs typeface="Avenir"/>
                <a:sym typeface="Avenir"/>
              </a:endParaRPr>
            </a:p>
          </p:txBody>
        </p:sp>
        <p:sp>
          <p:nvSpPr>
            <p:cNvPr id="1733" name="Google Shape;1733;geb8c635ade_1_0"/>
            <p:cNvSpPr/>
            <p:nvPr/>
          </p:nvSpPr>
          <p:spPr>
            <a:xfrm rot="-5400000">
              <a:off x="5076300" y="3223911"/>
              <a:ext cx="687300" cy="6362100"/>
            </a:xfrm>
            <a:prstGeom prst="rtTriangle">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4" name="Google Shape;1734;geb8c635ade_1_0"/>
            <p:cNvSpPr/>
            <p:nvPr/>
          </p:nvSpPr>
          <p:spPr>
            <a:xfrm>
              <a:off x="7808225" y="6097476"/>
              <a:ext cx="2018700" cy="651300"/>
            </a:xfrm>
            <a:prstGeom prst="rect">
              <a:avLst/>
            </a:prstGeom>
            <a:solidFill>
              <a:schemeClr val="accent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5" name="Google Shape;1735;geb8c635ade_1_0"/>
            <p:cNvSpPr txBox="1"/>
            <p:nvPr/>
          </p:nvSpPr>
          <p:spPr>
            <a:xfrm>
              <a:off x="6636275" y="6282751"/>
              <a:ext cx="3017700" cy="354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100" b="1">
                  <a:solidFill>
                    <a:schemeClr val="lt1"/>
                  </a:solidFill>
                  <a:latin typeface="Avenir"/>
                  <a:ea typeface="Avenir"/>
                  <a:cs typeface="Avenir"/>
                  <a:sym typeface="Avenir"/>
                </a:rPr>
                <a:t>Utility Service Provider EDGE - Shared, XaaS</a:t>
              </a:r>
              <a:endParaRPr sz="1100">
                <a:latin typeface="Avenir"/>
                <a:ea typeface="Avenir"/>
                <a:cs typeface="Avenir"/>
                <a:sym typeface="Avenir"/>
              </a:endParaRPr>
            </a:p>
          </p:txBody>
        </p:sp>
        <p:sp>
          <p:nvSpPr>
            <p:cNvPr id="1736" name="Google Shape;1736;geb8c635ade_1_0"/>
            <p:cNvSpPr/>
            <p:nvPr/>
          </p:nvSpPr>
          <p:spPr>
            <a:xfrm>
              <a:off x="1411865" y="5993352"/>
              <a:ext cx="663300" cy="2307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7" name="Google Shape;1737;geb8c635ade_1_0"/>
            <p:cNvSpPr/>
            <p:nvPr/>
          </p:nvSpPr>
          <p:spPr>
            <a:xfrm>
              <a:off x="1419265" y="5990103"/>
              <a:ext cx="1537125" cy="230700"/>
            </a:xfrm>
            <a:prstGeom prst="flowChartPreparation">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8" name="Google Shape;1738;geb8c635ade_1_0"/>
            <p:cNvSpPr/>
            <p:nvPr/>
          </p:nvSpPr>
          <p:spPr>
            <a:xfrm>
              <a:off x="3054265" y="5990078"/>
              <a:ext cx="1537125" cy="230750"/>
            </a:xfrm>
            <a:prstGeom prst="flowChartPreparation">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9" name="Google Shape;1739;geb8c635ade_1_0"/>
            <p:cNvSpPr/>
            <p:nvPr/>
          </p:nvSpPr>
          <p:spPr>
            <a:xfrm>
              <a:off x="4630040" y="5990078"/>
              <a:ext cx="1537100" cy="230750"/>
            </a:xfrm>
            <a:prstGeom prst="flowChartPreparation">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0" name="Google Shape;1740;geb8c635ade_1_0"/>
            <p:cNvSpPr/>
            <p:nvPr/>
          </p:nvSpPr>
          <p:spPr>
            <a:xfrm>
              <a:off x="6297290" y="5990078"/>
              <a:ext cx="1959000" cy="230750"/>
            </a:xfrm>
            <a:prstGeom prst="flowChartPreparation">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500">
                <a:solidFill>
                  <a:srgbClr val="FFFFFF"/>
                </a:solidFill>
              </a:endParaRPr>
            </a:p>
          </p:txBody>
        </p:sp>
        <p:sp>
          <p:nvSpPr>
            <p:cNvPr id="1741" name="Google Shape;1741;geb8c635ade_1_0"/>
            <p:cNvSpPr/>
            <p:nvPr/>
          </p:nvSpPr>
          <p:spPr>
            <a:xfrm>
              <a:off x="8256915" y="5990078"/>
              <a:ext cx="1537125" cy="230750"/>
            </a:xfrm>
            <a:prstGeom prst="flowChartPreparation">
              <a:avLst/>
            </a:prstGeom>
            <a:solidFill>
              <a:srgbClr val="6666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2" name="Google Shape;1742;geb8c635ade_1_0"/>
            <p:cNvSpPr txBox="1"/>
            <p:nvPr/>
          </p:nvSpPr>
          <p:spPr>
            <a:xfrm>
              <a:off x="8386434" y="5954002"/>
              <a:ext cx="1544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FFFFFF"/>
                  </a:solidFill>
                  <a:latin typeface="Century Gothic"/>
                  <a:ea typeface="Century Gothic"/>
                  <a:cs typeface="Century Gothic"/>
                  <a:sym typeface="Century Gothic"/>
                </a:rPr>
                <a:t>Regional Network Edge</a:t>
              </a:r>
              <a:endParaRPr sz="800">
                <a:solidFill>
                  <a:srgbClr val="FFFFFF"/>
                </a:solidFill>
                <a:latin typeface="Century Gothic"/>
                <a:ea typeface="Century Gothic"/>
                <a:cs typeface="Century Gothic"/>
                <a:sym typeface="Century Gothic"/>
              </a:endParaRPr>
            </a:p>
          </p:txBody>
        </p:sp>
        <p:sp>
          <p:nvSpPr>
            <p:cNvPr id="1743" name="Google Shape;1743;geb8c635ade_1_0"/>
            <p:cNvSpPr txBox="1"/>
            <p:nvPr/>
          </p:nvSpPr>
          <p:spPr>
            <a:xfrm>
              <a:off x="6594436" y="5948515"/>
              <a:ext cx="15447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rgbClr val="FFFFFF"/>
                  </a:solidFill>
                  <a:latin typeface="Century Gothic"/>
                  <a:ea typeface="Century Gothic"/>
                  <a:cs typeface="Century Gothic"/>
                  <a:sym typeface="Century Gothic"/>
                </a:rPr>
                <a:t>Operator Network Edge</a:t>
              </a:r>
              <a:endParaRPr sz="800">
                <a:solidFill>
                  <a:srgbClr val="FFFFFF"/>
                </a:solidFill>
                <a:latin typeface="Century Gothic"/>
                <a:ea typeface="Century Gothic"/>
                <a:cs typeface="Century Gothic"/>
                <a:sym typeface="Century Gothic"/>
              </a:endParaRPr>
            </a:p>
          </p:txBody>
        </p:sp>
        <p:sp>
          <p:nvSpPr>
            <p:cNvPr id="1744" name="Google Shape;1744;geb8c635ade_1_0"/>
            <p:cNvSpPr txBox="1"/>
            <p:nvPr/>
          </p:nvSpPr>
          <p:spPr>
            <a:xfrm>
              <a:off x="4640932" y="5948504"/>
              <a:ext cx="1544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a:solidFill>
                    <a:srgbClr val="434343"/>
                  </a:solidFill>
                  <a:latin typeface="Century Gothic"/>
                  <a:ea typeface="Century Gothic"/>
                  <a:cs typeface="Century Gothic"/>
                  <a:sym typeface="Century Gothic"/>
                </a:rPr>
                <a:t>On-Prem Data Edge</a:t>
              </a:r>
              <a:endParaRPr sz="800">
                <a:solidFill>
                  <a:srgbClr val="434343"/>
                </a:solidFill>
                <a:latin typeface="Century Gothic"/>
                <a:ea typeface="Century Gothic"/>
                <a:cs typeface="Century Gothic"/>
                <a:sym typeface="Century Gothic"/>
              </a:endParaRPr>
            </a:p>
          </p:txBody>
        </p:sp>
        <p:sp>
          <p:nvSpPr>
            <p:cNvPr id="1745" name="Google Shape;1745;geb8c635ade_1_0"/>
            <p:cNvSpPr txBox="1"/>
            <p:nvPr/>
          </p:nvSpPr>
          <p:spPr>
            <a:xfrm>
              <a:off x="3079571" y="5954108"/>
              <a:ext cx="1544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a:solidFill>
                    <a:srgbClr val="434343"/>
                  </a:solidFill>
                  <a:latin typeface="Century Gothic"/>
                  <a:ea typeface="Century Gothic"/>
                  <a:cs typeface="Century Gothic"/>
                  <a:sym typeface="Century Gothic"/>
                </a:rPr>
                <a:t>Smart Device Edge</a:t>
              </a:r>
              <a:endParaRPr sz="800">
                <a:solidFill>
                  <a:srgbClr val="434343"/>
                </a:solidFill>
                <a:latin typeface="Century Gothic"/>
                <a:ea typeface="Century Gothic"/>
                <a:cs typeface="Century Gothic"/>
                <a:sym typeface="Century Gothic"/>
              </a:endParaRPr>
            </a:p>
          </p:txBody>
        </p:sp>
        <p:sp>
          <p:nvSpPr>
            <p:cNvPr id="1746" name="Google Shape;1746;geb8c635ade_1_0"/>
            <p:cNvSpPr txBox="1"/>
            <p:nvPr/>
          </p:nvSpPr>
          <p:spPr>
            <a:xfrm>
              <a:off x="1315767" y="5948501"/>
              <a:ext cx="1544700" cy="3078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800">
                  <a:solidFill>
                    <a:srgbClr val="434343"/>
                  </a:solidFill>
                  <a:latin typeface="Century Gothic"/>
                  <a:ea typeface="Century Gothic"/>
                  <a:cs typeface="Century Gothic"/>
                  <a:sym typeface="Century Gothic"/>
                </a:rPr>
                <a:t>Constrained Device Edge </a:t>
              </a:r>
              <a:endParaRPr sz="800">
                <a:solidFill>
                  <a:srgbClr val="434343"/>
                </a:solidFill>
                <a:latin typeface="Century Gothic"/>
                <a:ea typeface="Century Gothic"/>
                <a:cs typeface="Century Gothic"/>
                <a:sym typeface="Century Gothic"/>
              </a:endParaRPr>
            </a:p>
          </p:txBody>
        </p:sp>
      </p:grpSp>
      <p:grpSp>
        <p:nvGrpSpPr>
          <p:cNvPr id="1747" name="Google Shape;1747;geb8c635ade_1_0"/>
          <p:cNvGrpSpPr/>
          <p:nvPr/>
        </p:nvGrpSpPr>
        <p:grpSpPr>
          <a:xfrm>
            <a:off x="6448815" y="5268725"/>
            <a:ext cx="1545000" cy="523200"/>
            <a:chOff x="5714750" y="5271390"/>
            <a:chExt cx="1545000" cy="523200"/>
          </a:xfrm>
        </p:grpSpPr>
        <p:sp>
          <p:nvSpPr>
            <p:cNvPr id="1748" name="Google Shape;1748;geb8c635ade_1_0"/>
            <p:cNvSpPr/>
            <p:nvPr/>
          </p:nvSpPr>
          <p:spPr>
            <a:xfrm>
              <a:off x="5714750" y="5271390"/>
              <a:ext cx="1545000" cy="5232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p:txBody>
        </p:sp>
        <p:grpSp>
          <p:nvGrpSpPr>
            <p:cNvPr id="1749" name="Google Shape;1749;geb8c635ade_1_0"/>
            <p:cNvGrpSpPr/>
            <p:nvPr/>
          </p:nvGrpSpPr>
          <p:grpSpPr>
            <a:xfrm>
              <a:off x="5762360" y="5348190"/>
              <a:ext cx="951480" cy="400145"/>
              <a:chOff x="16580102" y="4486915"/>
              <a:chExt cx="1387200" cy="399300"/>
            </a:xfrm>
          </p:grpSpPr>
          <p:sp>
            <p:nvSpPr>
              <p:cNvPr id="1750" name="Google Shape;1750;geb8c635ade_1_0"/>
              <p:cNvSpPr/>
              <p:nvPr/>
            </p:nvSpPr>
            <p:spPr>
              <a:xfrm>
                <a:off x="16580102" y="4486915"/>
                <a:ext cx="1387200" cy="399300"/>
              </a:xfrm>
              <a:prstGeom prst="roundRect">
                <a:avLst>
                  <a:gd name="adj" fmla="val 16667"/>
                </a:avLst>
              </a:prstGeom>
              <a:solidFill>
                <a:srgbClr val="FFFFFF"/>
              </a:solidFill>
              <a:ln w="12700" cap="flat" cmpd="sng">
                <a:solidFill>
                  <a:srgbClr val="43434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891D3"/>
                  </a:buClr>
                  <a:buSzPts val="800"/>
                  <a:buFont typeface="Century Gothic"/>
                  <a:buNone/>
                </a:pPr>
                <a:endParaRPr sz="800" b="0" i="0" u="none" strike="noStrike" cap="none">
                  <a:solidFill>
                    <a:schemeClr val="dk1"/>
                  </a:solidFill>
                  <a:highlight>
                    <a:srgbClr val="666666"/>
                  </a:highlight>
                  <a:latin typeface="Century Gothic"/>
                  <a:ea typeface="Century Gothic"/>
                  <a:cs typeface="Century Gothic"/>
                  <a:sym typeface="Century Gothic"/>
                </a:endParaRPr>
              </a:p>
            </p:txBody>
          </p:sp>
          <p:pic>
            <p:nvPicPr>
              <p:cNvPr id="1751" name="Google Shape;1751;geb8c635ade_1_0"/>
              <p:cNvPicPr preferRelativeResize="0"/>
              <p:nvPr/>
            </p:nvPicPr>
            <p:blipFill rotWithShape="1">
              <a:blip r:embed="rId17">
                <a:alphaModFix/>
              </a:blip>
              <a:srcRect/>
              <a:stretch/>
            </p:blipFill>
            <p:spPr>
              <a:xfrm>
                <a:off x="16637721" y="4554124"/>
                <a:ext cx="1236470" cy="269430"/>
              </a:xfrm>
              <a:prstGeom prst="rect">
                <a:avLst/>
              </a:prstGeom>
              <a:noFill/>
              <a:ln>
                <a:noFill/>
              </a:ln>
            </p:spPr>
          </p:pic>
        </p:grpSp>
      </p:grpSp>
      <p:grpSp>
        <p:nvGrpSpPr>
          <p:cNvPr id="1752" name="Google Shape;1752;geb8c635ade_1_0"/>
          <p:cNvGrpSpPr/>
          <p:nvPr/>
        </p:nvGrpSpPr>
        <p:grpSpPr>
          <a:xfrm>
            <a:off x="4614834" y="5268725"/>
            <a:ext cx="1825563" cy="523200"/>
            <a:chOff x="10000676" y="5056082"/>
            <a:chExt cx="2266936" cy="523200"/>
          </a:xfrm>
        </p:grpSpPr>
        <p:sp>
          <p:nvSpPr>
            <p:cNvPr id="1753" name="Google Shape;1753;geb8c635ade_1_0"/>
            <p:cNvSpPr/>
            <p:nvPr/>
          </p:nvSpPr>
          <p:spPr>
            <a:xfrm>
              <a:off x="10000676" y="5056082"/>
              <a:ext cx="2218800" cy="5232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p:txBody>
        </p:sp>
        <p:sp>
          <p:nvSpPr>
            <p:cNvPr id="1754" name="Google Shape;1754;geb8c635ade_1_0"/>
            <p:cNvSpPr txBox="1"/>
            <p:nvPr/>
          </p:nvSpPr>
          <p:spPr>
            <a:xfrm>
              <a:off x="11413512" y="5106057"/>
              <a:ext cx="8541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1">
                  <a:solidFill>
                    <a:schemeClr val="lt1"/>
                  </a:solidFill>
                  <a:latin typeface="Avenir"/>
                  <a:ea typeface="Avenir"/>
                  <a:cs typeface="Avenir"/>
                  <a:sym typeface="Avenir"/>
                </a:rPr>
                <a:t>Demand Response</a:t>
              </a:r>
              <a:endParaRPr sz="800" b="1" i="0" u="none" strike="noStrike" cap="none">
                <a:solidFill>
                  <a:schemeClr val="lt1"/>
                </a:solidFill>
                <a:latin typeface="Avenir"/>
                <a:ea typeface="Avenir"/>
                <a:cs typeface="Avenir"/>
                <a:sym typeface="Avenir"/>
              </a:endParaRPr>
            </a:p>
          </p:txBody>
        </p:sp>
      </p:grpSp>
      <p:grpSp>
        <p:nvGrpSpPr>
          <p:cNvPr id="1755" name="Google Shape;1755;geb8c635ade_1_0"/>
          <p:cNvGrpSpPr/>
          <p:nvPr/>
        </p:nvGrpSpPr>
        <p:grpSpPr>
          <a:xfrm>
            <a:off x="4655295" y="5339709"/>
            <a:ext cx="1171590" cy="400183"/>
            <a:chOff x="1635722" y="10548934"/>
            <a:chExt cx="1672200" cy="465600"/>
          </a:xfrm>
        </p:grpSpPr>
        <p:sp>
          <p:nvSpPr>
            <p:cNvPr id="1756" name="Google Shape;1756;geb8c635ade_1_0"/>
            <p:cNvSpPr/>
            <p:nvPr/>
          </p:nvSpPr>
          <p:spPr>
            <a:xfrm>
              <a:off x="1635722" y="10548934"/>
              <a:ext cx="1672200" cy="465600"/>
            </a:xfrm>
            <a:prstGeom prst="roundRect">
              <a:avLst>
                <a:gd name="adj" fmla="val 16667"/>
              </a:avLst>
            </a:prstGeom>
            <a:solidFill>
              <a:schemeClr val="lt1"/>
            </a:solidFill>
            <a:ln w="1270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00"/>
                <a:buFont typeface="Avenir"/>
                <a:buNone/>
              </a:pPr>
              <a:endParaRPr sz="1900" b="0" i="0" u="none" strike="noStrike" cap="none">
                <a:solidFill>
                  <a:schemeClr val="dk1"/>
                </a:solidFill>
                <a:latin typeface="Century Gothic"/>
                <a:ea typeface="Century Gothic"/>
                <a:cs typeface="Century Gothic"/>
                <a:sym typeface="Century Gothic"/>
              </a:endParaRPr>
            </a:p>
          </p:txBody>
        </p:sp>
        <p:pic>
          <p:nvPicPr>
            <p:cNvPr id="1757" name="Google Shape;1757;geb8c635ade_1_0"/>
            <p:cNvPicPr preferRelativeResize="0"/>
            <p:nvPr/>
          </p:nvPicPr>
          <p:blipFill rotWithShape="1">
            <a:blip r:embed="rId18">
              <a:alphaModFix/>
            </a:blip>
            <a:srcRect/>
            <a:stretch/>
          </p:blipFill>
          <p:spPr>
            <a:xfrm>
              <a:off x="1739878" y="10646878"/>
              <a:ext cx="1463842" cy="308128"/>
            </a:xfrm>
            <a:prstGeom prst="rect">
              <a:avLst/>
            </a:prstGeom>
            <a:noFill/>
            <a:ln>
              <a:noFill/>
            </a:ln>
          </p:spPr>
        </p:pic>
      </p:grpSp>
      <p:sp>
        <p:nvSpPr>
          <p:cNvPr id="1758" name="Google Shape;1758;geb8c635ade_1_0"/>
          <p:cNvSpPr/>
          <p:nvPr/>
        </p:nvSpPr>
        <p:spPr>
          <a:xfrm>
            <a:off x="8652900" y="697233"/>
            <a:ext cx="1141200" cy="4719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228600" rIns="91425" bIns="502900" anchor="ctr" anchorCtr="0">
            <a:noAutofit/>
          </a:bodyPr>
          <a:lstStyle/>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7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800">
                <a:solidFill>
                  <a:schemeClr val="lt1"/>
                </a:solidFill>
              </a:rPr>
              <a:t>Flexibility Trading</a:t>
            </a:r>
            <a:r>
              <a:rPr lang="en-US" sz="700" b="1">
                <a:solidFill>
                  <a:schemeClr val="lt1"/>
                </a:solidFill>
                <a:latin typeface="Avenir"/>
                <a:ea typeface="Avenir"/>
                <a:cs typeface="Avenir"/>
                <a:sym typeface="Avenir"/>
              </a:rPr>
              <a:t> </a:t>
            </a:r>
            <a:endParaRPr sz="7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7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7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7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700" b="1">
              <a:solidFill>
                <a:schemeClr val="lt1"/>
              </a:solidFill>
              <a:latin typeface="Avenir"/>
              <a:ea typeface="Avenir"/>
              <a:cs typeface="Avenir"/>
              <a:sym typeface="Avenir"/>
            </a:endParaRPr>
          </a:p>
        </p:txBody>
      </p:sp>
      <p:sp>
        <p:nvSpPr>
          <p:cNvPr id="1759" name="Google Shape;1759;geb8c635ade_1_0"/>
          <p:cNvSpPr/>
          <p:nvPr/>
        </p:nvSpPr>
        <p:spPr>
          <a:xfrm>
            <a:off x="1568300" y="3316375"/>
            <a:ext cx="886800" cy="4467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Network Security Coordination  </a:t>
            </a:r>
            <a:endParaRPr sz="900" b="1" i="0" u="none" strike="noStrike" cap="none">
              <a:solidFill>
                <a:schemeClr val="lt1"/>
              </a:solidFill>
              <a:latin typeface="Avenir"/>
              <a:ea typeface="Avenir"/>
              <a:cs typeface="Avenir"/>
              <a:sym typeface="Avenir"/>
            </a:endParaRPr>
          </a:p>
        </p:txBody>
      </p:sp>
      <p:sp>
        <p:nvSpPr>
          <p:cNvPr id="1760" name="Google Shape;1760;geb8c635ade_1_0"/>
          <p:cNvSpPr/>
          <p:nvPr/>
        </p:nvSpPr>
        <p:spPr>
          <a:xfrm>
            <a:off x="2526944" y="3316375"/>
            <a:ext cx="598500" cy="4467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Market </a:t>
            </a:r>
            <a:endParaRPr sz="900" b="1" i="0" u="none" strike="noStrike" cap="none">
              <a:solidFill>
                <a:schemeClr val="lt1"/>
              </a:solidFill>
              <a:latin typeface="Avenir"/>
              <a:ea typeface="Avenir"/>
              <a:cs typeface="Avenir"/>
              <a:sym typeface="Avenir"/>
            </a:endParaRPr>
          </a:p>
        </p:txBody>
      </p:sp>
      <p:sp>
        <p:nvSpPr>
          <p:cNvPr id="1761" name="Google Shape;1761;geb8c635ade_1_0"/>
          <p:cNvSpPr/>
          <p:nvPr/>
        </p:nvSpPr>
        <p:spPr>
          <a:xfrm>
            <a:off x="3186124" y="3316375"/>
            <a:ext cx="698700" cy="4467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SO Data Exchange </a:t>
            </a:r>
            <a:endParaRPr sz="900" b="1" i="0" u="none" strike="noStrike" cap="none">
              <a:solidFill>
                <a:schemeClr val="lt1"/>
              </a:solidFill>
              <a:latin typeface="Avenir"/>
              <a:ea typeface="Avenir"/>
              <a:cs typeface="Avenir"/>
              <a:sym typeface="Avenir"/>
            </a:endParaRPr>
          </a:p>
        </p:txBody>
      </p:sp>
      <p:sp>
        <p:nvSpPr>
          <p:cNvPr id="1762" name="Google Shape;1762;geb8c635ade_1_0"/>
          <p:cNvSpPr txBox="1"/>
          <p:nvPr/>
        </p:nvSpPr>
        <p:spPr>
          <a:xfrm>
            <a:off x="4235700" y="4861700"/>
            <a:ext cx="40728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1500">
                <a:solidFill>
                  <a:schemeClr val="lt1"/>
                </a:solidFill>
                <a:latin typeface="Avenir"/>
                <a:ea typeface="Avenir"/>
                <a:cs typeface="Avenir"/>
                <a:sym typeface="Avenir"/>
              </a:rPr>
              <a:t>Edge &amp; Distributed Intelligence</a:t>
            </a:r>
            <a:endParaRPr sz="1500"/>
          </a:p>
        </p:txBody>
      </p:sp>
      <p:sp>
        <p:nvSpPr>
          <p:cNvPr id="1763" name="Google Shape;1763;geb8c635ade_1_0"/>
          <p:cNvSpPr/>
          <p:nvPr/>
        </p:nvSpPr>
        <p:spPr>
          <a:xfrm>
            <a:off x="4121675" y="3411875"/>
            <a:ext cx="1365300" cy="4404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100"/>
              <a:buFont typeface="Calibri"/>
              <a:buNone/>
            </a:pPr>
            <a:r>
              <a:rPr lang="en-US" sz="900" b="1">
                <a:solidFill>
                  <a:srgbClr val="FFFFFF"/>
                </a:solidFill>
                <a:latin typeface="Avenir"/>
                <a:ea typeface="Avenir"/>
                <a:cs typeface="Avenir"/>
                <a:sym typeface="Avenir"/>
              </a:rPr>
              <a:t>Alarm Management</a:t>
            </a:r>
            <a:endParaRPr sz="500" b="1" i="0" u="none" strike="noStrike" cap="none">
              <a:solidFill>
                <a:srgbClr val="FFFFFF"/>
              </a:solidFill>
              <a:latin typeface="Calibri"/>
              <a:ea typeface="Calibri"/>
              <a:cs typeface="Calibri"/>
              <a:sym typeface="Calibri"/>
            </a:endParaRPr>
          </a:p>
        </p:txBody>
      </p:sp>
      <p:sp>
        <p:nvSpPr>
          <p:cNvPr id="1764" name="Google Shape;1764;geb8c635ade_1_0"/>
          <p:cNvSpPr/>
          <p:nvPr/>
        </p:nvSpPr>
        <p:spPr>
          <a:xfrm>
            <a:off x="2623463" y="1149613"/>
            <a:ext cx="1267200" cy="5232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0" rIns="91425" bIns="137175" anchor="ctr" anchorCtr="0">
            <a:noAutofit/>
          </a:bodyPr>
          <a:lstStyle/>
          <a:p>
            <a:pPr marL="0" marR="0" lvl="0" indent="0" algn="ctr" rtl="0">
              <a:lnSpc>
                <a:spcPct val="100000"/>
              </a:lnSpc>
              <a:spcBef>
                <a:spcPts val="0"/>
              </a:spcBef>
              <a:spcAft>
                <a:spcPts val="0"/>
              </a:spcAft>
              <a:buClr>
                <a:schemeClr val="lt1"/>
              </a:buClr>
              <a:buSzPts val="1300"/>
              <a:buFont typeface="Calibri"/>
              <a:buNone/>
            </a:pPr>
            <a:endParaRPr sz="800" b="1" i="0" u="none" strike="noStrike" cap="none">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i="0" u="none" strike="noStrike" cap="none">
                <a:solidFill>
                  <a:schemeClr val="lt1"/>
                </a:solidFill>
                <a:latin typeface="Avenir"/>
                <a:ea typeface="Avenir"/>
                <a:cs typeface="Avenir"/>
                <a:sym typeface="Avenir"/>
              </a:rPr>
              <a:t>State Estimation </a:t>
            </a:r>
            <a:r>
              <a:rPr lang="en-US" sz="900" b="1">
                <a:solidFill>
                  <a:schemeClr val="lt1"/>
                </a:solidFill>
                <a:latin typeface="Avenir"/>
                <a:ea typeface="Avenir"/>
                <a:cs typeface="Avenir"/>
                <a:sym typeface="Avenir"/>
              </a:rPr>
              <a:t>and </a:t>
            </a: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Network Model  Optimization</a:t>
            </a:r>
            <a:endParaRPr sz="900" b="1" i="0" u="none" strike="noStrike" cap="none">
              <a:solidFill>
                <a:srgbClr val="000000"/>
              </a:solidFill>
              <a:latin typeface="Avenir"/>
              <a:ea typeface="Avenir"/>
              <a:cs typeface="Avenir"/>
              <a:sym typeface="Avenir"/>
            </a:endParaRPr>
          </a:p>
        </p:txBody>
      </p:sp>
      <p:sp>
        <p:nvSpPr>
          <p:cNvPr id="1765" name="Google Shape;1765;geb8c635ade_1_0"/>
          <p:cNvSpPr/>
          <p:nvPr/>
        </p:nvSpPr>
        <p:spPr>
          <a:xfrm>
            <a:off x="4091000" y="1779612"/>
            <a:ext cx="2005500" cy="5232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Power System</a:t>
            </a: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Automation </a:t>
            </a: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Architecture</a:t>
            </a:r>
            <a:endParaRPr sz="900" b="1">
              <a:solidFill>
                <a:schemeClr val="lt1"/>
              </a:solidFill>
              <a:latin typeface="Avenir"/>
              <a:ea typeface="Avenir"/>
              <a:cs typeface="Avenir"/>
              <a:sym typeface="Avenir"/>
            </a:endParaRPr>
          </a:p>
        </p:txBody>
      </p:sp>
      <p:sp>
        <p:nvSpPr>
          <p:cNvPr id="1766" name="Google Shape;1766;geb8c635ade_1_0"/>
          <p:cNvSpPr/>
          <p:nvPr/>
        </p:nvSpPr>
        <p:spPr>
          <a:xfrm>
            <a:off x="4090800" y="1195128"/>
            <a:ext cx="2005500" cy="5232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Power System</a:t>
            </a: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Calculation</a:t>
            </a: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Block</a:t>
            </a:r>
            <a:endParaRPr sz="900" b="1">
              <a:solidFill>
                <a:schemeClr val="lt1"/>
              </a:solidFill>
              <a:latin typeface="Avenir"/>
              <a:ea typeface="Avenir"/>
              <a:cs typeface="Avenir"/>
              <a:sym typeface="Avenir"/>
            </a:endParaRPr>
          </a:p>
        </p:txBody>
      </p:sp>
      <p:grpSp>
        <p:nvGrpSpPr>
          <p:cNvPr id="1767" name="Google Shape;1767;geb8c635ade_1_0"/>
          <p:cNvGrpSpPr/>
          <p:nvPr/>
        </p:nvGrpSpPr>
        <p:grpSpPr>
          <a:xfrm>
            <a:off x="4882907" y="1319157"/>
            <a:ext cx="1074098" cy="310017"/>
            <a:chOff x="7991261" y="1483101"/>
            <a:chExt cx="1610100" cy="411000"/>
          </a:xfrm>
        </p:grpSpPr>
        <p:sp>
          <p:nvSpPr>
            <p:cNvPr id="1768" name="Google Shape;1768;geb8c635ade_1_0"/>
            <p:cNvSpPr/>
            <p:nvPr/>
          </p:nvSpPr>
          <p:spPr>
            <a:xfrm>
              <a:off x="7991261" y="1483101"/>
              <a:ext cx="1610100" cy="411000"/>
            </a:xfrm>
            <a:prstGeom prst="roundRect">
              <a:avLst>
                <a:gd name="adj" fmla="val 16667"/>
              </a:avLst>
            </a:prstGeom>
            <a:solidFill>
              <a:schemeClr val="lt1"/>
            </a:solidFill>
            <a:ln w="1270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00"/>
                <a:buFont typeface="Avenir"/>
                <a:buNone/>
              </a:pPr>
              <a:endParaRPr sz="1900" b="0" i="0" u="none" strike="noStrike" cap="none">
                <a:solidFill>
                  <a:schemeClr val="dk1"/>
                </a:solidFill>
                <a:latin typeface="Century Gothic"/>
                <a:ea typeface="Century Gothic"/>
                <a:cs typeface="Century Gothic"/>
                <a:sym typeface="Century Gothic"/>
              </a:endParaRPr>
            </a:p>
          </p:txBody>
        </p:sp>
        <p:pic>
          <p:nvPicPr>
            <p:cNvPr id="1769" name="Google Shape;1769;geb8c635ade_1_0"/>
            <p:cNvPicPr preferRelativeResize="0"/>
            <p:nvPr/>
          </p:nvPicPr>
          <p:blipFill rotWithShape="1">
            <a:blip r:embed="rId19">
              <a:alphaModFix/>
            </a:blip>
            <a:srcRect/>
            <a:stretch/>
          </p:blipFill>
          <p:spPr>
            <a:xfrm>
              <a:off x="8145420" y="1548975"/>
              <a:ext cx="1333682" cy="279021"/>
            </a:xfrm>
            <a:prstGeom prst="rect">
              <a:avLst/>
            </a:prstGeom>
            <a:noFill/>
            <a:ln>
              <a:noFill/>
            </a:ln>
          </p:spPr>
        </p:pic>
      </p:grpSp>
      <p:grpSp>
        <p:nvGrpSpPr>
          <p:cNvPr id="1770" name="Google Shape;1770;geb8c635ade_1_0"/>
          <p:cNvGrpSpPr/>
          <p:nvPr/>
        </p:nvGrpSpPr>
        <p:grpSpPr>
          <a:xfrm>
            <a:off x="4974384" y="1870603"/>
            <a:ext cx="1039821" cy="318843"/>
            <a:chOff x="4187203" y="332563"/>
            <a:chExt cx="1495500" cy="422700"/>
          </a:xfrm>
        </p:grpSpPr>
        <p:sp>
          <p:nvSpPr>
            <p:cNvPr id="1771" name="Google Shape;1771;geb8c635ade_1_0"/>
            <p:cNvSpPr/>
            <p:nvPr/>
          </p:nvSpPr>
          <p:spPr>
            <a:xfrm>
              <a:off x="4187203" y="332563"/>
              <a:ext cx="1495500" cy="422700"/>
            </a:xfrm>
            <a:prstGeom prst="roundRect">
              <a:avLst>
                <a:gd name="adj" fmla="val 16667"/>
              </a:avLst>
            </a:prstGeom>
            <a:solidFill>
              <a:srgbClr val="FFFFFF"/>
            </a:solidFill>
            <a:ln w="12700" cap="flat" cmpd="sng">
              <a:solidFill>
                <a:srgbClr val="434343"/>
              </a:solidFill>
              <a:prstDash val="solid"/>
              <a:miter lim="800000"/>
              <a:headEnd type="none" w="sm" len="sm"/>
              <a:tailEnd type="none" w="sm" len="sm"/>
            </a:ln>
          </p:spPr>
          <p:txBody>
            <a:bodyPr spcFirstLastPara="1" wrap="square" lIns="91425" tIns="45700" rIns="91425" bIns="45700" anchor="t" anchorCtr="0">
              <a:noAutofit/>
            </a:bodyPr>
            <a:lstStyle/>
            <a:p>
              <a:pPr marL="0" marR="0" lvl="0" indent="0" algn="ctr" rtl="0">
                <a:lnSpc>
                  <a:spcPct val="100000"/>
                </a:lnSpc>
                <a:spcBef>
                  <a:spcPts val="0"/>
                </a:spcBef>
                <a:spcAft>
                  <a:spcPts val="0"/>
                </a:spcAft>
                <a:buClr>
                  <a:srgbClr val="4891D3"/>
                </a:buClr>
                <a:buSzPts val="800"/>
                <a:buFont typeface="Century Gothic"/>
                <a:buNone/>
              </a:pPr>
              <a:endParaRPr sz="800" b="0" i="0" u="none" strike="noStrike" cap="none">
                <a:solidFill>
                  <a:schemeClr val="dk1"/>
                </a:solidFill>
                <a:highlight>
                  <a:srgbClr val="666666"/>
                </a:highlight>
                <a:latin typeface="Century Gothic"/>
                <a:ea typeface="Century Gothic"/>
                <a:cs typeface="Century Gothic"/>
                <a:sym typeface="Century Gothic"/>
              </a:endParaRPr>
            </a:p>
          </p:txBody>
        </p:sp>
        <p:pic>
          <p:nvPicPr>
            <p:cNvPr id="1772" name="Google Shape;1772;geb8c635ade_1_0"/>
            <p:cNvPicPr preferRelativeResize="0"/>
            <p:nvPr/>
          </p:nvPicPr>
          <p:blipFill rotWithShape="1">
            <a:blip r:embed="rId20">
              <a:alphaModFix/>
            </a:blip>
            <a:srcRect/>
            <a:stretch/>
          </p:blipFill>
          <p:spPr>
            <a:xfrm>
              <a:off x="4261927" y="372283"/>
              <a:ext cx="1302011" cy="324788"/>
            </a:xfrm>
            <a:prstGeom prst="rect">
              <a:avLst/>
            </a:prstGeom>
            <a:noFill/>
            <a:ln>
              <a:noFill/>
            </a:ln>
          </p:spPr>
        </p:pic>
      </p:grpSp>
      <p:sp>
        <p:nvSpPr>
          <p:cNvPr id="1773" name="Google Shape;1773;geb8c635ade_1_0"/>
          <p:cNvSpPr/>
          <p:nvPr/>
        </p:nvSpPr>
        <p:spPr>
          <a:xfrm>
            <a:off x="2628863" y="728488"/>
            <a:ext cx="1262100" cy="354000"/>
          </a:xfrm>
          <a:prstGeom prst="rect">
            <a:avLst/>
          </a:prstGeom>
          <a:solidFill>
            <a:srgbClr val="045280"/>
          </a:solidFill>
          <a:ln w="9525" cap="flat" cmpd="sng">
            <a:solidFill>
              <a:srgbClr val="434343"/>
            </a:solidFill>
            <a:prstDash val="solid"/>
            <a:round/>
            <a:headEnd type="none" w="sm" len="sm"/>
            <a:tailEnd type="none" w="sm" len="sm"/>
          </a:ln>
        </p:spPr>
        <p:txBody>
          <a:bodyPr spcFirstLastPara="1" wrap="square" lIns="91425" tIns="228600" rIns="91425" bIns="502900" anchor="ctr" anchorCtr="0">
            <a:noAutofit/>
          </a:bodyPr>
          <a:lstStyle/>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r>
              <a:rPr lang="en-US" sz="900" b="1">
                <a:solidFill>
                  <a:schemeClr val="lt1"/>
                </a:solidFill>
                <a:latin typeface="Avenir"/>
                <a:ea typeface="Avenir"/>
                <a:cs typeface="Avenir"/>
                <a:sym typeface="Avenir"/>
              </a:rPr>
              <a:t>Project N...</a:t>
            </a:r>
            <a:endParaRPr sz="1200" b="1" i="0" u="none" strike="noStrike" cap="none">
              <a:solidFill>
                <a:srgbClr val="000000"/>
              </a:solidFill>
              <a:latin typeface="Avenir"/>
              <a:ea typeface="Avenir"/>
              <a:cs typeface="Avenir"/>
              <a:sym typeface="Avenir"/>
            </a:endParaRPr>
          </a:p>
        </p:txBody>
      </p:sp>
      <p:grpSp>
        <p:nvGrpSpPr>
          <p:cNvPr id="1774" name="Google Shape;1774;geb8c635ade_1_0"/>
          <p:cNvGrpSpPr/>
          <p:nvPr/>
        </p:nvGrpSpPr>
        <p:grpSpPr>
          <a:xfrm>
            <a:off x="8677315" y="861273"/>
            <a:ext cx="1074069" cy="269992"/>
            <a:chOff x="8130650" y="1511325"/>
            <a:chExt cx="855900" cy="239100"/>
          </a:xfrm>
        </p:grpSpPr>
        <p:sp>
          <p:nvSpPr>
            <p:cNvPr id="1775" name="Google Shape;1775;geb8c635ade_1_0"/>
            <p:cNvSpPr/>
            <p:nvPr/>
          </p:nvSpPr>
          <p:spPr>
            <a:xfrm>
              <a:off x="8130650" y="1511325"/>
              <a:ext cx="855900" cy="2391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1776" name="Google Shape;1776;geb8c635ade_1_0"/>
            <p:cNvPicPr preferRelativeResize="0"/>
            <p:nvPr/>
          </p:nvPicPr>
          <p:blipFill>
            <a:blip r:embed="rId21">
              <a:alphaModFix/>
            </a:blip>
            <a:stretch>
              <a:fillRect/>
            </a:stretch>
          </p:blipFill>
          <p:spPr>
            <a:xfrm>
              <a:off x="8149558" y="1537250"/>
              <a:ext cx="805499" cy="166761"/>
            </a:xfrm>
            <a:prstGeom prst="rect">
              <a:avLst/>
            </a:prstGeom>
            <a:noFill/>
            <a:ln>
              <a:noFill/>
            </a:ln>
          </p:spPr>
        </p:pic>
      </p:grpSp>
      <p:grpSp>
        <p:nvGrpSpPr>
          <p:cNvPr id="1777" name="Google Shape;1777;geb8c635ade_1_0"/>
          <p:cNvGrpSpPr/>
          <p:nvPr/>
        </p:nvGrpSpPr>
        <p:grpSpPr>
          <a:xfrm>
            <a:off x="7449950" y="699098"/>
            <a:ext cx="1137300" cy="471943"/>
            <a:chOff x="7449950" y="699119"/>
            <a:chExt cx="1137300" cy="429000"/>
          </a:xfrm>
        </p:grpSpPr>
        <p:sp>
          <p:nvSpPr>
            <p:cNvPr id="1778" name="Google Shape;1778;geb8c635ade_1_0"/>
            <p:cNvSpPr/>
            <p:nvPr/>
          </p:nvSpPr>
          <p:spPr>
            <a:xfrm>
              <a:off x="7449950" y="699119"/>
              <a:ext cx="1137300" cy="4290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228600" rIns="91425" bIns="502900" anchor="ctr" anchorCtr="0">
              <a:noAutofit/>
            </a:bodyPr>
            <a:lstStyle/>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900" b="1">
                <a:solidFill>
                  <a:schemeClr val="lt1"/>
                </a:solidFill>
                <a:latin typeface="Avenir"/>
                <a:ea typeface="Avenir"/>
                <a:cs typeface="Avenir"/>
                <a:sym typeface="Avenir"/>
              </a:endParaRPr>
            </a:p>
            <a:p>
              <a:pPr marL="0" marR="0" lvl="0" indent="0" algn="l" rtl="0">
                <a:lnSpc>
                  <a:spcPct val="100000"/>
                </a:lnSpc>
                <a:spcBef>
                  <a:spcPts val="0"/>
                </a:spcBef>
                <a:spcAft>
                  <a:spcPts val="0"/>
                </a:spcAft>
                <a:buClr>
                  <a:schemeClr val="lt1"/>
                </a:buClr>
                <a:buSzPts val="1300"/>
                <a:buFont typeface="Calibri"/>
                <a:buNone/>
              </a:pPr>
              <a:endParaRPr sz="800">
                <a:solidFill>
                  <a:schemeClr val="lt1"/>
                </a:solidFill>
              </a:endParaRPr>
            </a:p>
            <a:p>
              <a:pPr marL="0" marR="0" lvl="0" indent="0" algn="l" rtl="0">
                <a:lnSpc>
                  <a:spcPct val="100000"/>
                </a:lnSpc>
                <a:spcBef>
                  <a:spcPts val="0"/>
                </a:spcBef>
                <a:spcAft>
                  <a:spcPts val="0"/>
                </a:spcAft>
                <a:buClr>
                  <a:schemeClr val="lt1"/>
                </a:buClr>
                <a:buSzPts val="1300"/>
                <a:buFont typeface="Calibri"/>
                <a:buNone/>
              </a:pPr>
              <a:endParaRPr sz="800">
                <a:solidFill>
                  <a:schemeClr val="lt1"/>
                </a:solidFill>
              </a:endParaRPr>
            </a:p>
          </p:txBody>
        </p:sp>
        <p:grpSp>
          <p:nvGrpSpPr>
            <p:cNvPr id="1779" name="Google Shape;1779;geb8c635ade_1_0"/>
            <p:cNvGrpSpPr/>
            <p:nvPr/>
          </p:nvGrpSpPr>
          <p:grpSpPr>
            <a:xfrm>
              <a:off x="7475950" y="847197"/>
              <a:ext cx="1074000" cy="245400"/>
              <a:chOff x="9478748" y="1447571"/>
              <a:chExt cx="1074000" cy="245400"/>
            </a:xfrm>
          </p:grpSpPr>
          <p:sp>
            <p:nvSpPr>
              <p:cNvPr id="1780" name="Google Shape;1780;geb8c635ade_1_0"/>
              <p:cNvSpPr/>
              <p:nvPr/>
            </p:nvSpPr>
            <p:spPr>
              <a:xfrm>
                <a:off x="9478748" y="1447571"/>
                <a:ext cx="1074000" cy="245400"/>
              </a:xfrm>
              <a:prstGeom prst="roundRect">
                <a:avLst>
                  <a:gd name="adj" fmla="val 16667"/>
                </a:avLst>
              </a:prstGeom>
              <a:solidFill>
                <a:schemeClr val="lt1"/>
              </a:solidFill>
              <a:ln w="9525" cap="flat" cmpd="sng">
                <a:solidFill>
                  <a:schemeClr val="dk2"/>
                </a:solidFill>
                <a:prstDash val="solid"/>
                <a:round/>
                <a:headEnd type="none" w="sm" len="sm"/>
                <a:tailEnd type="none" w="sm" len="sm"/>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pic>
            <p:nvPicPr>
              <p:cNvPr id="1781" name="Google Shape;1781;geb8c635ade_1_0"/>
              <p:cNvPicPr preferRelativeResize="0"/>
              <p:nvPr/>
            </p:nvPicPr>
            <p:blipFill>
              <a:blip r:embed="rId22">
                <a:alphaModFix/>
              </a:blip>
              <a:stretch>
                <a:fillRect/>
              </a:stretch>
            </p:blipFill>
            <p:spPr>
              <a:xfrm>
                <a:off x="9506388" y="1485500"/>
                <a:ext cx="1018798" cy="168640"/>
              </a:xfrm>
              <a:prstGeom prst="rect">
                <a:avLst/>
              </a:prstGeom>
              <a:noFill/>
              <a:ln w="9525" cap="flat" cmpd="sng">
                <a:solidFill>
                  <a:schemeClr val="lt1"/>
                </a:solidFill>
                <a:prstDash val="solid"/>
                <a:round/>
                <a:headEnd type="none" w="sm" len="sm"/>
                <a:tailEnd type="none" w="sm" len="sm"/>
              </a:ln>
            </p:spPr>
          </p:pic>
        </p:grpSp>
      </p:grpSp>
      <p:sp>
        <p:nvSpPr>
          <p:cNvPr id="1782" name="Google Shape;1782;geb8c635ade_1_0"/>
          <p:cNvSpPr/>
          <p:nvPr/>
        </p:nvSpPr>
        <p:spPr>
          <a:xfrm>
            <a:off x="8654149" y="1215714"/>
            <a:ext cx="1141200" cy="5232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228600" rIns="91425" bIns="502900" anchor="ctr" anchorCtr="0">
            <a:noAutofit/>
          </a:bodyPr>
          <a:lstStyle/>
          <a:p>
            <a:pPr marL="0" marR="0" lvl="0" indent="0" algn="l" rtl="0">
              <a:lnSpc>
                <a:spcPct val="100000"/>
              </a:lnSpc>
              <a:spcBef>
                <a:spcPts val="1100"/>
              </a:spcBef>
              <a:spcAft>
                <a:spcPts val="0"/>
              </a:spcAft>
              <a:buClr>
                <a:schemeClr val="lt1"/>
              </a:buClr>
              <a:buSzPts val="1300"/>
              <a:buFont typeface="Calibri"/>
              <a:buNone/>
            </a:pPr>
            <a:endParaRPr sz="800">
              <a:solidFill>
                <a:schemeClr val="lt1"/>
              </a:solidFill>
              <a:latin typeface="Avenir"/>
              <a:ea typeface="Avenir"/>
              <a:cs typeface="Avenir"/>
              <a:sym typeface="Avenir"/>
            </a:endParaRPr>
          </a:p>
          <a:p>
            <a:pPr marL="0" marR="0" lvl="0" indent="0" algn="l" rtl="0">
              <a:lnSpc>
                <a:spcPct val="100000"/>
              </a:lnSpc>
              <a:spcBef>
                <a:spcPts val="1100"/>
              </a:spcBef>
              <a:spcAft>
                <a:spcPts val="0"/>
              </a:spcAft>
              <a:buClr>
                <a:schemeClr val="lt1"/>
              </a:buClr>
              <a:buSzPts val="1300"/>
              <a:buFont typeface="Calibri"/>
              <a:buNone/>
            </a:pPr>
            <a:endParaRPr sz="800">
              <a:solidFill>
                <a:schemeClr val="lt1"/>
              </a:solidFill>
              <a:latin typeface="Avenir"/>
              <a:ea typeface="Avenir"/>
              <a:cs typeface="Avenir"/>
              <a:sym typeface="Avenir"/>
            </a:endParaRPr>
          </a:p>
          <a:p>
            <a:pPr marL="0" marR="0" lvl="0" indent="0" algn="l" rtl="0">
              <a:lnSpc>
                <a:spcPct val="100000"/>
              </a:lnSpc>
              <a:spcBef>
                <a:spcPts val="1000"/>
              </a:spcBef>
              <a:spcAft>
                <a:spcPts val="0"/>
              </a:spcAft>
              <a:buClr>
                <a:schemeClr val="lt1"/>
              </a:buClr>
              <a:buSzPts val="1300"/>
              <a:buFont typeface="Calibri"/>
              <a:buNone/>
            </a:pPr>
            <a:endParaRPr sz="800">
              <a:solidFill>
                <a:schemeClr val="lt1"/>
              </a:solidFill>
              <a:latin typeface="Avenir"/>
              <a:ea typeface="Avenir"/>
              <a:cs typeface="Avenir"/>
              <a:sym typeface="Avenir"/>
            </a:endParaRPr>
          </a:p>
          <a:p>
            <a:pPr marL="0" marR="0" lvl="0" indent="0" algn="l" rtl="0">
              <a:lnSpc>
                <a:spcPct val="100000"/>
              </a:lnSpc>
              <a:spcBef>
                <a:spcPts val="1000"/>
              </a:spcBef>
              <a:spcAft>
                <a:spcPts val="0"/>
              </a:spcAft>
              <a:buClr>
                <a:schemeClr val="lt1"/>
              </a:buClr>
              <a:buSzPts val="1300"/>
              <a:buFont typeface="Calibri"/>
              <a:buNone/>
            </a:pPr>
            <a:r>
              <a:rPr lang="en-US" sz="800">
                <a:solidFill>
                  <a:schemeClr val="lt1"/>
                </a:solidFill>
                <a:latin typeface="Avenir"/>
                <a:ea typeface="Avenir"/>
                <a:cs typeface="Avenir"/>
                <a:sym typeface="Avenir"/>
              </a:rPr>
              <a:t> </a:t>
            </a:r>
            <a:endParaRPr sz="800">
              <a:solidFill>
                <a:schemeClr val="lt1"/>
              </a:solidFill>
              <a:latin typeface="Avenir"/>
              <a:ea typeface="Avenir"/>
              <a:cs typeface="Avenir"/>
              <a:sym typeface="Avenir"/>
            </a:endParaRPr>
          </a:p>
        </p:txBody>
      </p:sp>
      <p:grpSp>
        <p:nvGrpSpPr>
          <p:cNvPr id="1783" name="Google Shape;1783;geb8c635ade_1_0"/>
          <p:cNvGrpSpPr/>
          <p:nvPr/>
        </p:nvGrpSpPr>
        <p:grpSpPr>
          <a:xfrm>
            <a:off x="1449454" y="4982895"/>
            <a:ext cx="1544849" cy="800161"/>
            <a:chOff x="1467150" y="4982895"/>
            <a:chExt cx="1544849" cy="800161"/>
          </a:xfrm>
        </p:grpSpPr>
        <p:grpSp>
          <p:nvGrpSpPr>
            <p:cNvPr id="1784" name="Google Shape;1784;geb8c635ade_1_0"/>
            <p:cNvGrpSpPr/>
            <p:nvPr/>
          </p:nvGrpSpPr>
          <p:grpSpPr>
            <a:xfrm>
              <a:off x="1467150" y="4982899"/>
              <a:ext cx="1525800" cy="800157"/>
              <a:chOff x="1467150" y="4982721"/>
              <a:chExt cx="1525800" cy="725700"/>
            </a:xfrm>
          </p:grpSpPr>
          <p:sp>
            <p:nvSpPr>
              <p:cNvPr id="1785" name="Google Shape;1785;geb8c635ade_1_0"/>
              <p:cNvSpPr/>
              <p:nvPr/>
            </p:nvSpPr>
            <p:spPr>
              <a:xfrm>
                <a:off x="1467150" y="4982721"/>
                <a:ext cx="1525800" cy="7257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p:txBody>
          </p:sp>
          <p:grpSp>
            <p:nvGrpSpPr>
              <p:cNvPr id="1786" name="Google Shape;1786;geb8c635ade_1_0"/>
              <p:cNvGrpSpPr/>
              <p:nvPr/>
            </p:nvGrpSpPr>
            <p:grpSpPr>
              <a:xfrm>
                <a:off x="1622707" y="5225794"/>
                <a:ext cx="1203600" cy="400500"/>
                <a:chOff x="1622707" y="4967581"/>
                <a:chExt cx="1203600" cy="400500"/>
              </a:xfrm>
            </p:grpSpPr>
            <p:sp>
              <p:nvSpPr>
                <p:cNvPr id="1787" name="Google Shape;1787;geb8c635ade_1_0"/>
                <p:cNvSpPr/>
                <p:nvPr/>
              </p:nvSpPr>
              <p:spPr>
                <a:xfrm>
                  <a:off x="1622707" y="4967581"/>
                  <a:ext cx="1203600" cy="400500"/>
                </a:xfrm>
                <a:prstGeom prst="roundRect">
                  <a:avLst>
                    <a:gd name="adj" fmla="val 16667"/>
                  </a:avLst>
                </a:prstGeom>
                <a:solidFill>
                  <a:schemeClr val="lt1"/>
                </a:solidFill>
                <a:ln w="1270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00"/>
                    <a:buFont typeface="Avenir"/>
                    <a:buNone/>
                  </a:pPr>
                  <a:endParaRPr sz="1900" b="0" i="0" u="none" strike="noStrike" cap="none">
                    <a:solidFill>
                      <a:schemeClr val="dk1"/>
                    </a:solidFill>
                    <a:latin typeface="Century Gothic"/>
                    <a:ea typeface="Century Gothic"/>
                    <a:cs typeface="Century Gothic"/>
                    <a:sym typeface="Century Gothic"/>
                  </a:endParaRPr>
                </a:p>
              </p:txBody>
            </p:sp>
            <p:pic>
              <p:nvPicPr>
                <p:cNvPr id="1788" name="Google Shape;1788;geb8c635ade_1_0"/>
                <p:cNvPicPr preferRelativeResize="0"/>
                <p:nvPr/>
              </p:nvPicPr>
              <p:blipFill rotWithShape="1">
                <a:blip r:embed="rId23">
                  <a:alphaModFix/>
                </a:blip>
                <a:srcRect/>
                <a:stretch/>
              </p:blipFill>
              <p:spPr>
                <a:xfrm>
                  <a:off x="1700256" y="4993937"/>
                  <a:ext cx="823000" cy="353464"/>
                </a:xfrm>
                <a:prstGeom prst="rect">
                  <a:avLst/>
                </a:prstGeom>
                <a:noFill/>
                <a:ln>
                  <a:noFill/>
                </a:ln>
              </p:spPr>
            </p:pic>
          </p:grpSp>
        </p:grpSp>
        <p:sp>
          <p:nvSpPr>
            <p:cNvPr id="1789" name="Google Shape;1789;geb8c635ade_1_0"/>
            <p:cNvSpPr txBox="1"/>
            <p:nvPr/>
          </p:nvSpPr>
          <p:spPr>
            <a:xfrm>
              <a:off x="1486199" y="4982895"/>
              <a:ext cx="1525800" cy="569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lt1"/>
                  </a:solidFill>
                  <a:latin typeface="Avenir"/>
                  <a:ea typeface="Avenir"/>
                  <a:cs typeface="Avenir"/>
                  <a:sym typeface="Avenir"/>
                </a:rPr>
                <a:t>Multiprotocol Gateway</a:t>
              </a:r>
              <a:endParaRPr sz="900" b="1">
                <a:solidFill>
                  <a:schemeClr val="lt1"/>
                </a:solidFill>
                <a:latin typeface="Avenir"/>
                <a:ea typeface="Avenir"/>
                <a:cs typeface="Avenir"/>
                <a:sym typeface="Avenir"/>
              </a:endParaRPr>
            </a:p>
            <a:p>
              <a:pPr marL="0" lvl="0" indent="0" algn="ctr" rtl="0">
                <a:spcBef>
                  <a:spcPts val="0"/>
                </a:spcBef>
                <a:spcAft>
                  <a:spcPts val="0"/>
                </a:spcAft>
                <a:buNone/>
              </a:pPr>
              <a:endParaRPr sz="800" b="1">
                <a:solidFill>
                  <a:schemeClr val="lt1"/>
                </a:solidFill>
                <a:latin typeface="Avenir"/>
                <a:ea typeface="Avenir"/>
                <a:cs typeface="Avenir"/>
                <a:sym typeface="Avenir"/>
              </a:endParaRPr>
            </a:p>
            <a:p>
              <a:pPr marL="0" lvl="0" indent="0" algn="ctr" rtl="0">
                <a:spcBef>
                  <a:spcPts val="0"/>
                </a:spcBef>
                <a:spcAft>
                  <a:spcPts val="0"/>
                </a:spcAft>
                <a:buNone/>
              </a:pPr>
              <a:endParaRPr sz="800" b="1">
                <a:solidFill>
                  <a:schemeClr val="lt1"/>
                </a:solidFill>
                <a:latin typeface="Avenir"/>
                <a:ea typeface="Avenir"/>
                <a:cs typeface="Avenir"/>
                <a:sym typeface="Avenir"/>
              </a:endParaRPr>
            </a:p>
          </p:txBody>
        </p:sp>
      </p:grpSp>
      <p:grpSp>
        <p:nvGrpSpPr>
          <p:cNvPr id="1790" name="Google Shape;1790;geb8c635ade_1_0"/>
          <p:cNvGrpSpPr/>
          <p:nvPr/>
        </p:nvGrpSpPr>
        <p:grpSpPr>
          <a:xfrm>
            <a:off x="3021647" y="4974971"/>
            <a:ext cx="1525850" cy="816822"/>
            <a:chOff x="3041148" y="4974971"/>
            <a:chExt cx="1525850" cy="816822"/>
          </a:xfrm>
        </p:grpSpPr>
        <p:grpSp>
          <p:nvGrpSpPr>
            <p:cNvPr id="1791" name="Google Shape;1791;geb8c635ade_1_0"/>
            <p:cNvGrpSpPr/>
            <p:nvPr/>
          </p:nvGrpSpPr>
          <p:grpSpPr>
            <a:xfrm>
              <a:off x="3041198" y="4991636"/>
              <a:ext cx="1525800" cy="800157"/>
              <a:chOff x="1467150" y="4982721"/>
              <a:chExt cx="1525800" cy="725700"/>
            </a:xfrm>
          </p:grpSpPr>
          <p:sp>
            <p:nvSpPr>
              <p:cNvPr id="1792" name="Google Shape;1792;geb8c635ade_1_0"/>
              <p:cNvSpPr/>
              <p:nvPr/>
            </p:nvSpPr>
            <p:spPr>
              <a:xfrm>
                <a:off x="1467150" y="4982721"/>
                <a:ext cx="1525800" cy="725700"/>
              </a:xfrm>
              <a:prstGeom prst="rect">
                <a:avLst/>
              </a:prstGeom>
              <a:solidFill>
                <a:srgbClr val="168FDF"/>
              </a:solidFill>
              <a:ln w="9525" cap="flat" cmpd="sng">
                <a:solidFill>
                  <a:srgbClr val="43434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a:p>
                <a:pPr marL="0" marR="0" lvl="0" indent="0" algn="ctr" rtl="0">
                  <a:lnSpc>
                    <a:spcPct val="100000"/>
                  </a:lnSpc>
                  <a:spcBef>
                    <a:spcPts val="0"/>
                  </a:spcBef>
                  <a:spcAft>
                    <a:spcPts val="0"/>
                  </a:spcAft>
                  <a:buClr>
                    <a:srgbClr val="000000"/>
                  </a:buClr>
                  <a:buSzPts val="900"/>
                  <a:buFont typeface="Arial"/>
                  <a:buNone/>
                </a:pPr>
                <a:endParaRPr sz="900" b="1" i="0" u="none" strike="noStrike" cap="none">
                  <a:solidFill>
                    <a:schemeClr val="lt1"/>
                  </a:solidFill>
                  <a:latin typeface="Calibri"/>
                  <a:ea typeface="Calibri"/>
                  <a:cs typeface="Calibri"/>
                  <a:sym typeface="Calibri"/>
                </a:endParaRPr>
              </a:p>
            </p:txBody>
          </p:sp>
          <p:sp>
            <p:nvSpPr>
              <p:cNvPr id="1793" name="Google Shape;1793;geb8c635ade_1_0"/>
              <p:cNvSpPr/>
              <p:nvPr/>
            </p:nvSpPr>
            <p:spPr>
              <a:xfrm>
                <a:off x="1622707" y="5225794"/>
                <a:ext cx="1203600" cy="400500"/>
              </a:xfrm>
              <a:prstGeom prst="roundRect">
                <a:avLst>
                  <a:gd name="adj" fmla="val 16667"/>
                </a:avLst>
              </a:prstGeom>
              <a:solidFill>
                <a:schemeClr val="lt1"/>
              </a:solidFill>
              <a:ln w="1270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00"/>
                  <a:buFont typeface="Avenir"/>
                  <a:buNone/>
                </a:pPr>
                <a:r>
                  <a:rPr lang="en-US" sz="1100">
                    <a:solidFill>
                      <a:schemeClr val="dk1"/>
                    </a:solidFill>
                    <a:latin typeface="Century Gothic"/>
                    <a:ea typeface="Century Gothic"/>
                    <a:cs typeface="Century Gothic"/>
                    <a:sym typeface="Century Gothic"/>
                  </a:rPr>
                  <a:t>EVerest </a:t>
                </a:r>
                <a:endParaRPr sz="110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chemeClr val="lt1"/>
                  </a:buClr>
                  <a:buSzPts val="1900"/>
                  <a:buFont typeface="Avenir"/>
                  <a:buNone/>
                </a:pPr>
                <a:r>
                  <a:rPr lang="en-US" sz="600">
                    <a:solidFill>
                      <a:schemeClr val="dk1"/>
                    </a:solidFill>
                    <a:latin typeface="Avenir"/>
                    <a:ea typeface="Avenir"/>
                    <a:cs typeface="Avenir"/>
                    <a:sym typeface="Avenir"/>
                  </a:rPr>
                  <a:t>(logo to follow)</a:t>
                </a:r>
                <a:endParaRPr sz="600">
                  <a:solidFill>
                    <a:schemeClr val="dk1"/>
                  </a:solidFill>
                  <a:latin typeface="Avenir"/>
                  <a:ea typeface="Avenir"/>
                  <a:cs typeface="Avenir"/>
                  <a:sym typeface="Avenir"/>
                </a:endParaRPr>
              </a:p>
            </p:txBody>
          </p:sp>
        </p:grpSp>
        <p:sp>
          <p:nvSpPr>
            <p:cNvPr id="1794" name="Google Shape;1794;geb8c635ade_1_0"/>
            <p:cNvSpPr txBox="1"/>
            <p:nvPr/>
          </p:nvSpPr>
          <p:spPr>
            <a:xfrm>
              <a:off x="3041148" y="4974971"/>
              <a:ext cx="1525800" cy="323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lt1"/>
                  </a:solidFill>
                  <a:latin typeface="Avenir"/>
                  <a:ea typeface="Avenir"/>
                  <a:cs typeface="Avenir"/>
                  <a:sym typeface="Avenir"/>
                </a:rPr>
                <a:t>EV Gateway</a:t>
              </a:r>
              <a:endParaRPr sz="900" b="1">
                <a:solidFill>
                  <a:schemeClr val="lt1"/>
                </a:solidFill>
                <a:latin typeface="Avenir"/>
                <a:ea typeface="Avenir"/>
                <a:cs typeface="Avenir"/>
                <a:sym typeface="Avenir"/>
              </a:endParaRPr>
            </a:p>
          </p:txBody>
        </p:sp>
      </p:grpSp>
      <p:sp>
        <p:nvSpPr>
          <p:cNvPr id="1795" name="Google Shape;1795;geb8c635ade_1_0"/>
          <p:cNvSpPr txBox="1"/>
          <p:nvPr/>
        </p:nvSpPr>
        <p:spPr>
          <a:xfrm>
            <a:off x="8069425" y="4933171"/>
            <a:ext cx="17160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900" b="1">
                <a:solidFill>
                  <a:schemeClr val="lt1"/>
                </a:solidFill>
                <a:latin typeface="Avenir"/>
                <a:ea typeface="Avenir"/>
                <a:cs typeface="Avenir"/>
                <a:sym typeface="Avenir"/>
              </a:rPr>
              <a:t>Substation Automation and Virtualization</a:t>
            </a:r>
            <a:endParaRPr sz="900" b="1">
              <a:solidFill>
                <a:schemeClr val="lt1"/>
              </a:solidFill>
              <a:latin typeface="Avenir"/>
              <a:ea typeface="Avenir"/>
              <a:cs typeface="Avenir"/>
              <a:sym typeface="Avenir"/>
            </a:endParaRPr>
          </a:p>
        </p:txBody>
      </p:sp>
      <p:sp>
        <p:nvSpPr>
          <p:cNvPr id="1796" name="Google Shape;1796;geb8c635ade_1_0"/>
          <p:cNvSpPr txBox="1"/>
          <p:nvPr/>
        </p:nvSpPr>
        <p:spPr>
          <a:xfrm>
            <a:off x="7361087" y="5322703"/>
            <a:ext cx="687900" cy="4311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900"/>
              <a:buFont typeface="Arial"/>
              <a:buNone/>
            </a:pPr>
            <a:r>
              <a:rPr lang="en-US" sz="800" b="1">
                <a:solidFill>
                  <a:schemeClr val="lt1"/>
                </a:solidFill>
                <a:latin typeface="Avenir"/>
                <a:ea typeface="Avenir"/>
                <a:cs typeface="Avenir"/>
                <a:sym typeface="Avenir"/>
              </a:rPr>
              <a:t>DC</a:t>
            </a:r>
            <a:endParaRPr sz="800" b="1">
              <a:solidFill>
                <a:schemeClr val="lt1"/>
              </a:solidFill>
              <a:latin typeface="Avenir"/>
              <a:ea typeface="Avenir"/>
              <a:cs typeface="Avenir"/>
              <a:sym typeface="Avenir"/>
            </a:endParaRPr>
          </a:p>
          <a:p>
            <a:pPr marL="0" marR="0" lvl="0" indent="0" algn="ctr" rtl="0">
              <a:lnSpc>
                <a:spcPct val="100000"/>
              </a:lnSpc>
              <a:spcBef>
                <a:spcPts val="0"/>
              </a:spcBef>
              <a:spcAft>
                <a:spcPts val="0"/>
              </a:spcAft>
              <a:buClr>
                <a:srgbClr val="000000"/>
              </a:buClr>
              <a:buSzPts val="900"/>
              <a:buFont typeface="Arial"/>
              <a:buNone/>
            </a:pPr>
            <a:r>
              <a:rPr lang="en-US" sz="800" b="1">
                <a:solidFill>
                  <a:schemeClr val="lt1"/>
                </a:solidFill>
                <a:latin typeface="Avenir"/>
                <a:ea typeface="Avenir"/>
                <a:cs typeface="Avenir"/>
                <a:sym typeface="Avenir"/>
              </a:rPr>
              <a:t>Microgrid</a:t>
            </a:r>
            <a:endParaRPr sz="800" b="1" i="0" u="none" strike="noStrike" cap="none">
              <a:solidFill>
                <a:schemeClr val="lt1"/>
              </a:solidFill>
              <a:latin typeface="Avenir"/>
              <a:ea typeface="Avenir"/>
              <a:cs typeface="Avenir"/>
              <a:sym typeface="Avenir"/>
            </a:endParaRPr>
          </a:p>
        </p:txBody>
      </p:sp>
      <p:sp>
        <p:nvSpPr>
          <p:cNvPr id="1797" name="Google Shape;1797;geb8c635ade_1_0"/>
          <p:cNvSpPr txBox="1"/>
          <p:nvPr/>
        </p:nvSpPr>
        <p:spPr>
          <a:xfrm>
            <a:off x="675122" y="3320125"/>
            <a:ext cx="598500" cy="400200"/>
          </a:xfrm>
          <a:prstGeom prst="rect">
            <a:avLst/>
          </a:prstGeom>
          <a:solidFill>
            <a:srgbClr val="FFFFFF"/>
          </a:solid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en-US" sz="700" b="1">
                <a:latin typeface="Century Gothic"/>
                <a:ea typeface="Century Gothic"/>
                <a:cs typeface="Century Gothic"/>
                <a:sym typeface="Century Gothic"/>
              </a:rPr>
              <a:t>Data &amp;</a:t>
            </a:r>
            <a:endParaRPr sz="700" b="1">
              <a:latin typeface="Century Gothic"/>
              <a:ea typeface="Century Gothic"/>
              <a:cs typeface="Century Gothic"/>
              <a:sym typeface="Century Gothic"/>
            </a:endParaRPr>
          </a:p>
          <a:p>
            <a:pPr marL="0" lvl="0" indent="0" algn="ctr" rtl="0">
              <a:spcBef>
                <a:spcPts val="0"/>
              </a:spcBef>
              <a:spcAft>
                <a:spcPts val="0"/>
              </a:spcAft>
              <a:buNone/>
            </a:pPr>
            <a:r>
              <a:rPr lang="en-US" sz="700" b="1">
                <a:latin typeface="Century Gothic"/>
                <a:ea typeface="Century Gothic"/>
                <a:cs typeface="Century Gothic"/>
                <a:sym typeface="Century Gothic"/>
              </a:rPr>
              <a:t>Services</a:t>
            </a:r>
            <a:endParaRPr sz="700" b="1">
              <a:latin typeface="Century Gothic"/>
              <a:ea typeface="Century Gothic"/>
              <a:cs typeface="Century Gothic"/>
              <a:sym typeface="Century Gothic"/>
            </a:endParaRPr>
          </a:p>
        </p:txBody>
      </p:sp>
      <p:sp>
        <p:nvSpPr>
          <p:cNvPr id="1798" name="Google Shape;1798;geb8c635ade_1_0"/>
          <p:cNvSpPr/>
          <p:nvPr/>
        </p:nvSpPr>
        <p:spPr>
          <a:xfrm>
            <a:off x="6346148" y="1391899"/>
            <a:ext cx="852000" cy="318900"/>
          </a:xfrm>
          <a:prstGeom prst="roundRect">
            <a:avLst>
              <a:gd name="adj" fmla="val 16667"/>
            </a:avLst>
          </a:prstGeom>
          <a:solidFill>
            <a:schemeClr val="lt1"/>
          </a:solidFill>
          <a:ln w="1270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lvl="0" indent="0" algn="l" rtl="0">
              <a:spcBef>
                <a:spcPts val="0"/>
              </a:spcBef>
              <a:spcAft>
                <a:spcPts val="0"/>
              </a:spcAft>
              <a:buClr>
                <a:schemeClr val="lt1"/>
              </a:buClr>
              <a:buSzPts val="1300"/>
              <a:buFont typeface="Calibri"/>
              <a:buNone/>
            </a:pPr>
            <a:r>
              <a:rPr lang="en-US" sz="900">
                <a:solidFill>
                  <a:schemeClr val="dk1"/>
                </a:solidFill>
                <a:latin typeface="Avenir"/>
                <a:ea typeface="Avenir"/>
                <a:cs typeface="Avenir"/>
                <a:sym typeface="Avenir"/>
              </a:rPr>
              <a:t>OpenSTF</a:t>
            </a:r>
            <a:r>
              <a:rPr lang="en-US" sz="800" b="1">
                <a:solidFill>
                  <a:schemeClr val="dk1"/>
                </a:solidFill>
              </a:rPr>
              <a:t> </a:t>
            </a:r>
            <a:endParaRPr sz="800" b="1">
              <a:solidFill>
                <a:schemeClr val="dk1"/>
              </a:solidFill>
            </a:endParaRPr>
          </a:p>
          <a:p>
            <a:pPr marL="0" lvl="0" indent="0" algn="l" rtl="0">
              <a:spcBef>
                <a:spcPts val="0"/>
              </a:spcBef>
              <a:spcAft>
                <a:spcPts val="0"/>
              </a:spcAft>
              <a:buClr>
                <a:schemeClr val="lt1"/>
              </a:buClr>
              <a:buSzPts val="1300"/>
              <a:buFont typeface="Calibri"/>
              <a:buNone/>
            </a:pPr>
            <a:r>
              <a:rPr lang="en-US" sz="600">
                <a:solidFill>
                  <a:schemeClr val="dk1"/>
                </a:solidFill>
              </a:rPr>
              <a:t>(logo to follow)</a:t>
            </a:r>
            <a:endParaRPr sz="600">
              <a:solidFill>
                <a:schemeClr val="dk1"/>
              </a:solidFill>
              <a:latin typeface="Avenir"/>
              <a:ea typeface="Avenir"/>
              <a:cs typeface="Avenir"/>
              <a:sym typeface="Avenir"/>
            </a:endParaRPr>
          </a:p>
        </p:txBody>
      </p:sp>
      <p:sp>
        <p:nvSpPr>
          <p:cNvPr id="1799" name="Google Shape;1799;geb8c635ade_1_0"/>
          <p:cNvSpPr/>
          <p:nvPr/>
        </p:nvSpPr>
        <p:spPr>
          <a:xfrm>
            <a:off x="8287600" y="1957325"/>
            <a:ext cx="1365300" cy="318900"/>
          </a:xfrm>
          <a:prstGeom prst="roundRect">
            <a:avLst>
              <a:gd name="adj" fmla="val 16667"/>
            </a:avLst>
          </a:prstGeom>
          <a:solidFill>
            <a:schemeClr val="lt1"/>
          </a:solidFill>
          <a:ln w="1270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00"/>
              <a:buFont typeface="Avenir"/>
              <a:buNone/>
            </a:pPr>
            <a:r>
              <a:rPr lang="en-US" sz="1100">
                <a:solidFill>
                  <a:schemeClr val="dk1"/>
                </a:solidFill>
                <a:latin typeface="Century Gothic"/>
                <a:ea typeface="Century Gothic"/>
                <a:cs typeface="Century Gothic"/>
                <a:sym typeface="Century Gothic"/>
              </a:rPr>
              <a:t>GreenData Hub</a:t>
            </a:r>
            <a:endParaRPr sz="110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chemeClr val="lt1"/>
              </a:buClr>
              <a:buSzPts val="1900"/>
              <a:buFont typeface="Avenir"/>
              <a:buNone/>
            </a:pPr>
            <a:r>
              <a:rPr lang="en-US" sz="600">
                <a:solidFill>
                  <a:schemeClr val="dk1"/>
                </a:solidFill>
                <a:latin typeface="Avenir"/>
                <a:ea typeface="Avenir"/>
                <a:cs typeface="Avenir"/>
                <a:sym typeface="Avenir"/>
              </a:rPr>
              <a:t>(logo to follow)</a:t>
            </a:r>
            <a:endParaRPr sz="600">
              <a:solidFill>
                <a:schemeClr val="dk1"/>
              </a:solidFill>
              <a:latin typeface="Avenir"/>
              <a:ea typeface="Avenir"/>
              <a:cs typeface="Avenir"/>
              <a:sym typeface="Avenir"/>
            </a:endParaRPr>
          </a:p>
        </p:txBody>
      </p:sp>
      <p:sp>
        <p:nvSpPr>
          <p:cNvPr id="1800" name="Google Shape;1800;geb8c635ade_1_0"/>
          <p:cNvSpPr txBox="1"/>
          <p:nvPr/>
        </p:nvSpPr>
        <p:spPr>
          <a:xfrm>
            <a:off x="0" y="0"/>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1000"/>
              </a:spcBef>
              <a:spcAft>
                <a:spcPts val="0"/>
              </a:spcAft>
              <a:buNone/>
            </a:pPr>
            <a:r>
              <a:rPr lang="en-US" sz="800">
                <a:solidFill>
                  <a:schemeClr val="lt1"/>
                </a:solidFill>
                <a:latin typeface="Avenir"/>
                <a:ea typeface="Avenir"/>
                <a:cs typeface="Avenir"/>
                <a:sym typeface="Avenir"/>
              </a:rPr>
              <a:t>FLEX Measures</a:t>
            </a:r>
            <a:endParaRPr sz="800">
              <a:solidFill>
                <a:schemeClr val="lt1"/>
              </a:solidFill>
              <a:latin typeface="Avenir"/>
              <a:ea typeface="Avenir"/>
              <a:cs typeface="Avenir"/>
              <a:sym typeface="Avenir"/>
            </a:endParaRPr>
          </a:p>
          <a:p>
            <a:pPr marL="0" lvl="0" indent="0" algn="l" rtl="0">
              <a:spcBef>
                <a:spcPts val="0"/>
              </a:spcBef>
              <a:spcAft>
                <a:spcPts val="0"/>
              </a:spcAft>
              <a:buNone/>
            </a:pPr>
            <a:r>
              <a:rPr lang="en-US" sz="600">
                <a:solidFill>
                  <a:schemeClr val="lt1"/>
                </a:solidFill>
                <a:latin typeface="Avenir"/>
                <a:ea typeface="Avenir"/>
                <a:cs typeface="Avenir"/>
                <a:sym typeface="Avenir"/>
              </a:rPr>
              <a:t>(logo to follow)</a:t>
            </a:r>
            <a:endParaRPr sz="600">
              <a:solidFill>
                <a:schemeClr val="lt1"/>
              </a:solidFill>
              <a:latin typeface="Avenir"/>
              <a:ea typeface="Avenir"/>
              <a:cs typeface="Avenir"/>
              <a:sym typeface="Avenir"/>
            </a:endParaRPr>
          </a:p>
        </p:txBody>
      </p:sp>
      <p:sp>
        <p:nvSpPr>
          <p:cNvPr id="1801" name="Google Shape;1801;geb8c635ade_1_0"/>
          <p:cNvSpPr/>
          <p:nvPr/>
        </p:nvSpPr>
        <p:spPr>
          <a:xfrm>
            <a:off x="8699450" y="1388098"/>
            <a:ext cx="1039800" cy="307800"/>
          </a:xfrm>
          <a:prstGeom prst="roundRect">
            <a:avLst>
              <a:gd name="adj" fmla="val 16667"/>
            </a:avLst>
          </a:prstGeom>
          <a:solidFill>
            <a:schemeClr val="lt1"/>
          </a:solidFill>
          <a:ln w="12700" cap="flat" cmpd="sng">
            <a:solidFill>
              <a:srgbClr val="434343"/>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chemeClr val="lt1"/>
              </a:buClr>
              <a:buSzPts val="1900"/>
              <a:buFont typeface="Avenir"/>
              <a:buNone/>
            </a:pPr>
            <a:r>
              <a:rPr lang="en-US" sz="900">
                <a:solidFill>
                  <a:schemeClr val="dk1"/>
                </a:solidFill>
                <a:latin typeface="Avenir"/>
                <a:ea typeface="Avenir"/>
                <a:cs typeface="Avenir"/>
                <a:sym typeface="Avenir"/>
              </a:rPr>
              <a:t>Flex Measures</a:t>
            </a:r>
            <a:r>
              <a:rPr lang="en-US" sz="1100">
                <a:solidFill>
                  <a:schemeClr val="dk1"/>
                </a:solidFill>
                <a:latin typeface="Century Gothic"/>
                <a:ea typeface="Century Gothic"/>
                <a:cs typeface="Century Gothic"/>
                <a:sym typeface="Century Gothic"/>
              </a:rPr>
              <a:t> </a:t>
            </a:r>
            <a:endParaRPr sz="1100">
              <a:solidFill>
                <a:schemeClr val="dk1"/>
              </a:solidFill>
              <a:latin typeface="Century Gothic"/>
              <a:ea typeface="Century Gothic"/>
              <a:cs typeface="Century Gothic"/>
              <a:sym typeface="Century Gothic"/>
            </a:endParaRPr>
          </a:p>
          <a:p>
            <a:pPr marL="0" marR="0" lvl="0" indent="0" algn="ctr" rtl="0">
              <a:lnSpc>
                <a:spcPct val="100000"/>
              </a:lnSpc>
              <a:spcBef>
                <a:spcPts val="0"/>
              </a:spcBef>
              <a:spcAft>
                <a:spcPts val="0"/>
              </a:spcAft>
              <a:buClr>
                <a:schemeClr val="lt1"/>
              </a:buClr>
              <a:buSzPts val="1900"/>
              <a:buFont typeface="Avenir"/>
              <a:buNone/>
            </a:pPr>
            <a:r>
              <a:rPr lang="en-US" sz="600">
                <a:solidFill>
                  <a:schemeClr val="dk1"/>
                </a:solidFill>
                <a:latin typeface="Avenir"/>
                <a:ea typeface="Avenir"/>
                <a:cs typeface="Avenir"/>
                <a:sym typeface="Avenir"/>
              </a:rPr>
              <a:t>(logo to follow)</a:t>
            </a:r>
            <a:endParaRPr sz="600">
              <a:solidFill>
                <a:schemeClr val="dk1"/>
              </a:solidFill>
              <a:latin typeface="Avenir"/>
              <a:ea typeface="Avenir"/>
              <a:cs typeface="Avenir"/>
              <a:sym typeface="Avenir"/>
            </a:endParaRPr>
          </a:p>
        </p:txBody>
      </p:sp>
      <p:sp>
        <p:nvSpPr>
          <p:cNvPr id="1802" name="Google Shape;1802;geb8c635ade_1_0"/>
          <p:cNvSpPr txBox="1"/>
          <p:nvPr/>
        </p:nvSpPr>
        <p:spPr>
          <a:xfrm>
            <a:off x="8679625" y="1151427"/>
            <a:ext cx="11163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lt1"/>
                </a:solidFill>
                <a:latin typeface="Avenir"/>
                <a:ea typeface="Avenir"/>
                <a:cs typeface="Avenir"/>
                <a:sym typeface="Avenir"/>
              </a:rPr>
              <a:t>Energy Services</a:t>
            </a:r>
            <a:endParaRPr/>
          </a:p>
        </p:txBody>
      </p:sp>
      <p:sp>
        <p:nvSpPr>
          <p:cNvPr id="1803" name="Google Shape;1803;geb8c635ade_1_0"/>
          <p:cNvSpPr txBox="1"/>
          <p:nvPr/>
        </p:nvSpPr>
        <p:spPr>
          <a:xfrm>
            <a:off x="7482050" y="618438"/>
            <a:ext cx="10188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US" sz="800">
                <a:solidFill>
                  <a:schemeClr val="lt1"/>
                </a:solidFill>
              </a:rPr>
              <a:t>Capacity Mapping</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07"/>
        <p:cNvGrpSpPr/>
        <p:nvPr/>
      </p:nvGrpSpPr>
      <p:grpSpPr>
        <a:xfrm>
          <a:off x="0" y="0"/>
          <a:ext cx="0" cy="0"/>
          <a:chOff x="0" y="0"/>
          <a:chExt cx="0" cy="0"/>
        </a:xfrm>
      </p:grpSpPr>
      <p:sp>
        <p:nvSpPr>
          <p:cNvPr id="1808" name="Google Shape;1808;gb57808feb2_0_4"/>
          <p:cNvSpPr txBox="1">
            <a:spLocks noGrp="1"/>
          </p:cNvSpPr>
          <p:nvPr>
            <p:ph type="ctrTitle"/>
          </p:nvPr>
        </p:nvSpPr>
        <p:spPr>
          <a:xfrm>
            <a:off x="1377367" y="3413567"/>
            <a:ext cx="9144000" cy="667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4400"/>
              <a:buNone/>
            </a:pPr>
            <a:endParaRPr sz="6400">
              <a:solidFill>
                <a:srgbClr val="FFFFFF"/>
              </a:solidFill>
              <a:latin typeface="Century Gothic"/>
              <a:ea typeface="Century Gothic"/>
              <a:cs typeface="Century Gothic"/>
              <a:sym typeface="Century Gothic"/>
            </a:endParaRPr>
          </a:p>
          <a:p>
            <a:pPr marL="0" lvl="0" indent="0" algn="ctr" rtl="0">
              <a:lnSpc>
                <a:spcPct val="90000"/>
              </a:lnSpc>
              <a:spcBef>
                <a:spcPts val="0"/>
              </a:spcBef>
              <a:spcAft>
                <a:spcPts val="0"/>
              </a:spcAft>
              <a:buSzPts val="4400"/>
              <a:buNone/>
            </a:pPr>
            <a:r>
              <a:rPr lang="en-US" sz="6400">
                <a:solidFill>
                  <a:srgbClr val="FFFFFF"/>
                </a:solidFill>
                <a:latin typeface="Century Gothic"/>
                <a:ea typeface="Century Gothic"/>
                <a:cs typeface="Century Gothic"/>
                <a:sym typeface="Century Gothic"/>
              </a:rPr>
              <a:t>Governance</a:t>
            </a:r>
            <a:endParaRPr sz="6400">
              <a:solidFill>
                <a:srgbClr val="FFFFFF"/>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1813"/>
        <p:cNvGrpSpPr/>
        <p:nvPr/>
      </p:nvGrpSpPr>
      <p:grpSpPr>
        <a:xfrm>
          <a:off x="0" y="0"/>
          <a:ext cx="0" cy="0"/>
          <a:chOff x="0" y="0"/>
          <a:chExt cx="0" cy="0"/>
        </a:xfrm>
      </p:grpSpPr>
      <p:sp>
        <p:nvSpPr>
          <p:cNvPr id="1814" name="Google Shape;1814;g853aa9c232_6_147"/>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t>At the heart of LF Energy is Governance </a:t>
            </a:r>
            <a:endParaRPr/>
          </a:p>
        </p:txBody>
      </p:sp>
      <p:pic>
        <p:nvPicPr>
          <p:cNvPr id="1815" name="Google Shape;1815;g853aa9c232_6_147"/>
          <p:cNvPicPr preferRelativeResize="0"/>
          <p:nvPr/>
        </p:nvPicPr>
        <p:blipFill rotWithShape="1">
          <a:blip r:embed="rId3">
            <a:alphaModFix/>
          </a:blip>
          <a:srcRect/>
          <a:stretch/>
        </p:blipFill>
        <p:spPr>
          <a:xfrm>
            <a:off x="1409475" y="1390900"/>
            <a:ext cx="8366001" cy="4688900"/>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1820"/>
        <p:cNvGrpSpPr/>
        <p:nvPr/>
      </p:nvGrpSpPr>
      <p:grpSpPr>
        <a:xfrm>
          <a:off x="0" y="0"/>
          <a:ext cx="0" cy="0"/>
          <a:chOff x="0" y="0"/>
          <a:chExt cx="0" cy="0"/>
        </a:xfrm>
      </p:grpSpPr>
      <p:sp>
        <p:nvSpPr>
          <p:cNvPr id="1821" name="Google Shape;1821;g853aa9c232_6_160"/>
          <p:cNvSpPr txBox="1">
            <a:spLocks noGrp="1"/>
          </p:cNvSpPr>
          <p:nvPr>
            <p:ph type="title"/>
          </p:nvPr>
        </p:nvSpPr>
        <p:spPr>
          <a:xfrm>
            <a:off x="616950" y="501271"/>
            <a:ext cx="10906800" cy="5862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t>Governance Model</a:t>
            </a:r>
            <a:endParaRPr/>
          </a:p>
          <a:p>
            <a:pPr marL="0" lvl="0" indent="0" algn="l" rtl="0">
              <a:lnSpc>
                <a:spcPct val="90000"/>
              </a:lnSpc>
              <a:spcBef>
                <a:spcPts val="0"/>
              </a:spcBef>
              <a:spcAft>
                <a:spcPts val="0"/>
              </a:spcAft>
              <a:buSzPts val="3600"/>
              <a:buNone/>
            </a:pPr>
            <a:endParaRPr/>
          </a:p>
        </p:txBody>
      </p:sp>
      <p:pic>
        <p:nvPicPr>
          <p:cNvPr id="1822" name="Google Shape;1822;g853aa9c232_6_160"/>
          <p:cNvPicPr preferRelativeResize="0"/>
          <p:nvPr/>
        </p:nvPicPr>
        <p:blipFill>
          <a:blip r:embed="rId3">
            <a:alphaModFix/>
          </a:blip>
          <a:stretch>
            <a:fillRect/>
          </a:stretch>
        </p:blipFill>
        <p:spPr>
          <a:xfrm>
            <a:off x="2275375" y="1087475"/>
            <a:ext cx="7964801" cy="5327450"/>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1827"/>
        <p:cNvGrpSpPr/>
        <p:nvPr/>
      </p:nvGrpSpPr>
      <p:grpSpPr>
        <a:xfrm>
          <a:off x="0" y="0"/>
          <a:ext cx="0" cy="0"/>
          <a:chOff x="0" y="0"/>
          <a:chExt cx="0" cy="0"/>
        </a:xfrm>
      </p:grpSpPr>
      <p:sp>
        <p:nvSpPr>
          <p:cNvPr id="1828" name="Google Shape;1828;gbd39f91684_0_9"/>
          <p:cNvSpPr txBox="1">
            <a:spLocks noGrp="1"/>
          </p:cNvSpPr>
          <p:nvPr>
            <p:ph type="title"/>
          </p:nvPr>
        </p:nvSpPr>
        <p:spPr>
          <a:xfrm>
            <a:off x="616950" y="501271"/>
            <a:ext cx="10873500" cy="6243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t>LF Energy Governance in Roles</a:t>
            </a:r>
            <a:endParaRPr/>
          </a:p>
          <a:p>
            <a:pPr marL="0" lvl="0" indent="0" algn="l" rtl="0">
              <a:lnSpc>
                <a:spcPct val="90000"/>
              </a:lnSpc>
              <a:spcBef>
                <a:spcPts val="0"/>
              </a:spcBef>
              <a:spcAft>
                <a:spcPts val="0"/>
              </a:spcAft>
              <a:buSzPts val="3600"/>
              <a:buNone/>
            </a:pPr>
            <a:endParaRPr/>
          </a:p>
        </p:txBody>
      </p:sp>
      <p:sp>
        <p:nvSpPr>
          <p:cNvPr id="1829" name="Google Shape;1829;gbd39f91684_0_9"/>
          <p:cNvSpPr txBox="1">
            <a:spLocks noGrp="1"/>
          </p:cNvSpPr>
          <p:nvPr>
            <p:ph type="body" idx="1"/>
          </p:nvPr>
        </p:nvSpPr>
        <p:spPr>
          <a:xfrm>
            <a:off x="616946" y="1386840"/>
            <a:ext cx="10873500" cy="4436400"/>
          </a:xfrm>
          <a:prstGeom prst="rect">
            <a:avLst/>
          </a:prstGeom>
          <a:noFill/>
          <a:ln>
            <a:noFill/>
          </a:ln>
        </p:spPr>
        <p:txBody>
          <a:bodyPr spcFirstLastPara="1" wrap="square" lIns="0" tIns="0" rIns="0" bIns="0" anchor="t" anchorCtr="0">
            <a:noAutofit/>
          </a:bodyPr>
          <a:lstStyle/>
          <a:p>
            <a:pPr marL="457200" lvl="0" indent="-323850" algn="l" rtl="0">
              <a:lnSpc>
                <a:spcPct val="100000"/>
              </a:lnSpc>
              <a:spcBef>
                <a:spcPts val="1000"/>
              </a:spcBef>
              <a:spcAft>
                <a:spcPts val="0"/>
              </a:spcAft>
              <a:buClr>
                <a:srgbClr val="2F2F2F"/>
              </a:buClr>
              <a:buSzPts val="1500"/>
              <a:buChar char="●"/>
            </a:pPr>
            <a:r>
              <a:rPr lang="en-US" sz="1500">
                <a:solidFill>
                  <a:srgbClr val="2F2F2F"/>
                </a:solidFill>
                <a:latin typeface="Avenir"/>
                <a:ea typeface="Avenir"/>
                <a:cs typeface="Avenir"/>
                <a:sym typeface="Avenir"/>
              </a:rPr>
              <a:t>A </a:t>
            </a:r>
            <a:r>
              <a:rPr lang="en-US" sz="1500" b="1">
                <a:solidFill>
                  <a:srgbClr val="2F2F2F"/>
                </a:solidFill>
                <a:latin typeface="Avenir"/>
                <a:ea typeface="Avenir"/>
                <a:cs typeface="Avenir"/>
                <a:sym typeface="Avenir"/>
              </a:rPr>
              <a:t>Technical Steering Committee (TSC) </a:t>
            </a:r>
            <a:r>
              <a:rPr lang="en-US" sz="1500">
                <a:solidFill>
                  <a:srgbClr val="2F2F2F"/>
                </a:solidFill>
                <a:latin typeface="Avenir"/>
                <a:ea typeface="Avenir"/>
                <a:cs typeface="Avenir"/>
                <a:sym typeface="Avenir"/>
              </a:rPr>
              <a:t>oversees each project. Each TSC has an elected Chair who both leads a project TSC and represents the concerns of a project to the Technical Advisory Committee (TAC). Participation on the TSC is based on merit, expertise, and contribution to the code or artifacts (e.g. testing, documentation) of the community.</a:t>
            </a:r>
            <a:endParaRPr sz="1500">
              <a:solidFill>
                <a:srgbClr val="2F2F2F"/>
              </a:solidFill>
              <a:latin typeface="Avenir"/>
              <a:ea typeface="Avenir"/>
              <a:cs typeface="Avenir"/>
              <a:sym typeface="Avenir"/>
            </a:endParaRPr>
          </a:p>
          <a:p>
            <a:pPr marL="914400" lvl="1" indent="-323850" algn="l" rtl="0">
              <a:lnSpc>
                <a:spcPct val="100000"/>
              </a:lnSpc>
              <a:spcBef>
                <a:spcPts val="1000"/>
              </a:spcBef>
              <a:spcAft>
                <a:spcPts val="0"/>
              </a:spcAft>
              <a:buClr>
                <a:schemeClr val="dk1"/>
              </a:buClr>
              <a:buSzPts val="1500"/>
              <a:buChar char="○"/>
            </a:pPr>
            <a:r>
              <a:rPr lang="en-US" sz="1500">
                <a:solidFill>
                  <a:srgbClr val="2F2F2F"/>
                </a:solidFill>
                <a:latin typeface="Avenir"/>
                <a:ea typeface="Avenir"/>
                <a:cs typeface="Avenir"/>
                <a:sym typeface="Avenir"/>
              </a:rPr>
              <a:t>Strategic Members can appoint 1 representative to a TSC for an initial 6-month basis to jump start engagement</a:t>
            </a:r>
            <a:endParaRPr sz="1500">
              <a:solidFill>
                <a:srgbClr val="2F2F2F"/>
              </a:solidFill>
              <a:latin typeface="Avenir"/>
              <a:ea typeface="Avenir"/>
              <a:cs typeface="Avenir"/>
              <a:sym typeface="Avenir"/>
            </a:endParaRPr>
          </a:p>
          <a:p>
            <a:pPr marL="914400" lvl="1" indent="-323850" algn="l" rtl="0">
              <a:lnSpc>
                <a:spcPct val="100000"/>
              </a:lnSpc>
              <a:spcBef>
                <a:spcPts val="1000"/>
              </a:spcBef>
              <a:spcAft>
                <a:spcPts val="0"/>
              </a:spcAft>
              <a:buClr>
                <a:schemeClr val="dk1"/>
              </a:buClr>
              <a:buSzPts val="1500"/>
              <a:buChar char="○"/>
            </a:pPr>
            <a:r>
              <a:rPr lang="en-US" sz="1500">
                <a:solidFill>
                  <a:srgbClr val="2F2F2F"/>
                </a:solidFill>
                <a:latin typeface="Avenir"/>
                <a:ea typeface="Avenir"/>
                <a:cs typeface="Avenir"/>
                <a:sym typeface="Avenir"/>
              </a:rPr>
              <a:t>Membership on a TSC thereafter is based on technical contribution—e.g., contributing a new project</a:t>
            </a:r>
            <a:endParaRPr sz="1500">
              <a:solidFill>
                <a:srgbClr val="2F2F2F"/>
              </a:solidFill>
              <a:latin typeface="Avenir"/>
              <a:ea typeface="Avenir"/>
              <a:cs typeface="Avenir"/>
              <a:sym typeface="Avenir"/>
            </a:endParaRPr>
          </a:p>
          <a:p>
            <a:pPr marL="457200" lvl="0" indent="-323850" algn="l" rtl="0">
              <a:lnSpc>
                <a:spcPct val="100000"/>
              </a:lnSpc>
              <a:spcBef>
                <a:spcPts val="1000"/>
              </a:spcBef>
              <a:spcAft>
                <a:spcPts val="0"/>
              </a:spcAft>
              <a:buClr>
                <a:srgbClr val="2F2F2F"/>
              </a:buClr>
              <a:buSzPts val="1500"/>
              <a:buChar char="●"/>
            </a:pPr>
            <a:r>
              <a:rPr lang="en-US" sz="1500">
                <a:solidFill>
                  <a:srgbClr val="2F2F2F"/>
                </a:solidFill>
                <a:latin typeface="Avenir"/>
                <a:ea typeface="Avenir"/>
                <a:cs typeface="Avenir"/>
                <a:sym typeface="Avenir"/>
              </a:rPr>
              <a:t>A </a:t>
            </a:r>
            <a:r>
              <a:rPr lang="en-US" sz="1500" b="1">
                <a:solidFill>
                  <a:srgbClr val="2F2F2F"/>
                </a:solidFill>
                <a:latin typeface="Avenir"/>
                <a:ea typeface="Avenir"/>
                <a:cs typeface="Avenir"/>
                <a:sym typeface="Avenir"/>
              </a:rPr>
              <a:t>Technical Advisory Committee (TAC)</a:t>
            </a:r>
            <a:r>
              <a:rPr lang="en-US" sz="1500">
                <a:solidFill>
                  <a:srgbClr val="2F2F2F"/>
                </a:solidFill>
                <a:latin typeface="Avenir"/>
                <a:ea typeface="Avenir"/>
                <a:cs typeface="Avenir"/>
                <a:sym typeface="Avenir"/>
              </a:rPr>
              <a:t> addresses technical community concerns such as: new projects, release planning, cross-project collaboration, and documentation practices. The TAC is composed of the Chairs for each project TSC, plus a Governing Board representative to ensure alignment between technical and business concerns. There is an elected  TAC Chair who represents the technical community on the Governing Board.</a:t>
            </a:r>
            <a:endParaRPr sz="1500">
              <a:solidFill>
                <a:srgbClr val="2F2F2F"/>
              </a:solidFill>
              <a:latin typeface="Avenir"/>
              <a:ea typeface="Avenir"/>
              <a:cs typeface="Avenir"/>
              <a:sym typeface="Avenir"/>
            </a:endParaRPr>
          </a:p>
          <a:p>
            <a:pPr marL="457200" lvl="0" indent="-323850" algn="l" rtl="0">
              <a:lnSpc>
                <a:spcPct val="100000"/>
              </a:lnSpc>
              <a:spcBef>
                <a:spcPts val="1000"/>
              </a:spcBef>
              <a:spcAft>
                <a:spcPts val="0"/>
              </a:spcAft>
              <a:buClr>
                <a:srgbClr val="2F2F2F"/>
              </a:buClr>
              <a:buSzPts val="1500"/>
              <a:buChar char="●"/>
            </a:pPr>
            <a:r>
              <a:rPr lang="en-US" sz="1500">
                <a:solidFill>
                  <a:srgbClr val="2F2F2F"/>
                </a:solidFill>
                <a:latin typeface="Avenir"/>
                <a:ea typeface="Avenir"/>
                <a:cs typeface="Avenir"/>
                <a:sym typeface="Avenir"/>
              </a:rPr>
              <a:t>The </a:t>
            </a:r>
            <a:r>
              <a:rPr lang="en-US" sz="1500" b="1">
                <a:solidFill>
                  <a:srgbClr val="2F2F2F"/>
                </a:solidFill>
                <a:latin typeface="Avenir"/>
                <a:ea typeface="Avenir"/>
                <a:cs typeface="Avenir"/>
                <a:sym typeface="Avenir"/>
              </a:rPr>
              <a:t>Governing Board (GB)</a:t>
            </a:r>
            <a:r>
              <a:rPr lang="en-US" sz="1500">
                <a:solidFill>
                  <a:srgbClr val="2F2F2F"/>
                </a:solidFill>
                <a:latin typeface="Avenir"/>
                <a:ea typeface="Avenir"/>
                <a:cs typeface="Avenir"/>
                <a:sym typeface="Avenir"/>
              </a:rPr>
              <a:t> is limited to Strategic members and the elected  TAC Chair. The GB determines allocation of funding to priorities and provides members with control over where their funding goes.</a:t>
            </a:r>
            <a:endParaRPr sz="1500">
              <a:solidFill>
                <a:srgbClr val="2F2F2F"/>
              </a:solidFill>
              <a:latin typeface="Avenir"/>
              <a:ea typeface="Avenir"/>
              <a:cs typeface="Avenir"/>
              <a:sym typeface="Avenir"/>
            </a:endParaRPr>
          </a:p>
          <a:p>
            <a:pPr marL="914400" lvl="1" indent="-323850" algn="l" rtl="0">
              <a:lnSpc>
                <a:spcPct val="100000"/>
              </a:lnSpc>
              <a:spcBef>
                <a:spcPts val="1000"/>
              </a:spcBef>
              <a:spcAft>
                <a:spcPts val="0"/>
              </a:spcAft>
              <a:buClr>
                <a:schemeClr val="dk1"/>
              </a:buClr>
              <a:buSzPts val="1500"/>
              <a:buChar char="○"/>
            </a:pPr>
            <a:r>
              <a:rPr lang="en-US" sz="1500">
                <a:solidFill>
                  <a:srgbClr val="2F2F2F"/>
                </a:solidFill>
                <a:latin typeface="Avenir"/>
                <a:ea typeface="Avenir"/>
                <a:cs typeface="Avenir"/>
                <a:sym typeface="Avenir"/>
              </a:rPr>
              <a:t>Strategic Members each appoint 1 representative</a:t>
            </a:r>
            <a:endParaRPr sz="1500">
              <a:solidFill>
                <a:srgbClr val="2F2F2F"/>
              </a:solidFill>
              <a:latin typeface="Avenir"/>
              <a:ea typeface="Avenir"/>
              <a:cs typeface="Avenir"/>
              <a:sym typeface="Avenir"/>
            </a:endParaRPr>
          </a:p>
          <a:p>
            <a:pPr marL="914400" lvl="1" indent="-323850" algn="l" rtl="0">
              <a:lnSpc>
                <a:spcPct val="100000"/>
              </a:lnSpc>
              <a:spcBef>
                <a:spcPts val="1000"/>
              </a:spcBef>
              <a:spcAft>
                <a:spcPts val="0"/>
              </a:spcAft>
              <a:buClr>
                <a:schemeClr val="dk1"/>
              </a:buClr>
              <a:buSzPts val="1500"/>
              <a:buChar char="○"/>
            </a:pPr>
            <a:r>
              <a:rPr lang="en-US" sz="1500">
                <a:solidFill>
                  <a:srgbClr val="2F2F2F"/>
                </a:solidFill>
                <a:latin typeface="Avenir"/>
                <a:ea typeface="Avenir"/>
                <a:cs typeface="Avenir"/>
                <a:sym typeface="Avenir"/>
              </a:rPr>
              <a:t>General Members can elect 1 representative for every 10 General Members, up to 3 total</a:t>
            </a:r>
            <a:endParaRPr sz="1500">
              <a:solidFill>
                <a:srgbClr val="2F2F2F"/>
              </a:solidFill>
              <a:latin typeface="Avenir"/>
              <a:ea typeface="Avenir"/>
              <a:cs typeface="Avenir"/>
              <a:sym typeface="Avenir"/>
            </a:endParaRPr>
          </a:p>
          <a:p>
            <a:pPr marL="914400" lvl="1" indent="-323850" algn="l" rtl="0">
              <a:lnSpc>
                <a:spcPct val="100000"/>
              </a:lnSpc>
              <a:spcBef>
                <a:spcPts val="1000"/>
              </a:spcBef>
              <a:spcAft>
                <a:spcPts val="1000"/>
              </a:spcAft>
              <a:buClr>
                <a:schemeClr val="dk1"/>
              </a:buClr>
              <a:buSzPts val="1500"/>
              <a:buChar char="○"/>
            </a:pPr>
            <a:r>
              <a:rPr lang="en-US" sz="1500">
                <a:solidFill>
                  <a:srgbClr val="2F2F2F"/>
                </a:solidFill>
                <a:latin typeface="Avenir"/>
                <a:ea typeface="Avenir"/>
                <a:cs typeface="Avenir"/>
                <a:sym typeface="Avenir"/>
              </a:rPr>
              <a:t>Governing Board establishes additional committees to address topics (e.g. legal, marketing, budget)</a:t>
            </a:r>
            <a:endParaRPr sz="2100"/>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1834"/>
        <p:cNvGrpSpPr/>
        <p:nvPr/>
      </p:nvGrpSpPr>
      <p:grpSpPr>
        <a:xfrm>
          <a:off x="0" y="0"/>
          <a:ext cx="0" cy="0"/>
          <a:chOff x="0" y="0"/>
          <a:chExt cx="0" cy="0"/>
        </a:xfrm>
      </p:grpSpPr>
      <p:sp>
        <p:nvSpPr>
          <p:cNvPr id="1835" name="Google Shape;1835;gbd39f91684_0_71"/>
          <p:cNvSpPr txBox="1">
            <a:spLocks noGrp="1"/>
          </p:cNvSpPr>
          <p:nvPr>
            <p:ph type="title"/>
          </p:nvPr>
        </p:nvSpPr>
        <p:spPr>
          <a:xfrm>
            <a:off x="616944" y="501268"/>
            <a:ext cx="10906800" cy="1280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chemeClr val="dk1"/>
              </a:buClr>
              <a:buSzPts val="1100"/>
              <a:buFont typeface="Arial"/>
              <a:buNone/>
            </a:pPr>
            <a:r>
              <a:rPr lang="en-US"/>
              <a:t>LF Energy Project Lifecycle</a:t>
            </a:r>
            <a:endParaRPr/>
          </a:p>
          <a:p>
            <a:pPr marL="0" lvl="0" indent="0" algn="l" rtl="0">
              <a:lnSpc>
                <a:spcPct val="90000"/>
              </a:lnSpc>
              <a:spcBef>
                <a:spcPts val="0"/>
              </a:spcBef>
              <a:spcAft>
                <a:spcPts val="0"/>
              </a:spcAft>
              <a:buSzPts val="3600"/>
              <a:buNone/>
            </a:pPr>
            <a:endParaRPr/>
          </a:p>
        </p:txBody>
      </p:sp>
      <p:sp>
        <p:nvSpPr>
          <p:cNvPr id="1836" name="Google Shape;1836;gbd39f91684_0_71"/>
          <p:cNvSpPr txBox="1"/>
          <p:nvPr/>
        </p:nvSpPr>
        <p:spPr>
          <a:xfrm>
            <a:off x="527900" y="1818325"/>
            <a:ext cx="3982800" cy="4163100"/>
          </a:xfrm>
          <a:prstGeom prst="rect">
            <a:avLst/>
          </a:prstGeom>
          <a:noFill/>
          <a:ln>
            <a:noFill/>
          </a:ln>
        </p:spPr>
        <p:txBody>
          <a:bodyPr spcFirstLastPara="1" wrap="square" lIns="91425" tIns="91425" rIns="91425" bIns="91425" anchor="t" anchorCtr="0">
            <a:noAutofit/>
          </a:bodyPr>
          <a:lstStyle/>
          <a:p>
            <a:pPr marL="457200" marR="0" lvl="0" indent="-317500" algn="l" rtl="0">
              <a:lnSpc>
                <a:spcPct val="100000"/>
              </a:lnSpc>
              <a:spcBef>
                <a:spcPts val="0"/>
              </a:spcBef>
              <a:spcAft>
                <a:spcPts val="0"/>
              </a:spcAft>
              <a:buClr>
                <a:srgbClr val="000000"/>
              </a:buClr>
              <a:buSzPts val="1400"/>
              <a:buFont typeface="Century Gothic"/>
              <a:buChar char="●"/>
            </a:pPr>
            <a:r>
              <a:rPr lang="en-US" sz="1800" b="0" i="0" u="none" strike="noStrike" cap="none">
                <a:solidFill>
                  <a:srgbClr val="000000"/>
                </a:solidFill>
                <a:latin typeface="Avenir"/>
                <a:ea typeface="Avenir"/>
                <a:cs typeface="Avenir"/>
                <a:sym typeface="Avenir"/>
              </a:rPr>
              <a:t>Projects can become part of LF Energy through the submission of a mature code base.</a:t>
            </a:r>
            <a:endParaRPr sz="1800" b="0" i="0" u="none" strike="noStrike" cap="none">
              <a:solidFill>
                <a:srgbClr val="000000"/>
              </a:solidFill>
              <a:latin typeface="Avenir"/>
              <a:ea typeface="Avenir"/>
              <a:cs typeface="Avenir"/>
              <a:sym typeface="Avenir"/>
            </a:endParaRPr>
          </a:p>
          <a:p>
            <a:pPr marL="457200" marR="0" lvl="0" indent="-317500" algn="l" rtl="0">
              <a:lnSpc>
                <a:spcPct val="100000"/>
              </a:lnSpc>
              <a:spcBef>
                <a:spcPts val="1000"/>
              </a:spcBef>
              <a:spcAft>
                <a:spcPts val="0"/>
              </a:spcAft>
              <a:buClr>
                <a:srgbClr val="000000"/>
              </a:buClr>
              <a:buSzPts val="1400"/>
              <a:buFont typeface="Century Gothic"/>
              <a:buChar char="●"/>
            </a:pPr>
            <a:r>
              <a:rPr lang="en-US" sz="1800" b="0" i="0" u="none" strike="noStrike" cap="none">
                <a:solidFill>
                  <a:srgbClr val="000000"/>
                </a:solidFill>
                <a:latin typeface="Avenir"/>
                <a:ea typeface="Avenir"/>
                <a:cs typeface="Avenir"/>
                <a:sym typeface="Avenir"/>
              </a:rPr>
              <a:t>Projects can also be formed through special interests groups that submit a proposal and then form as an incubation project.</a:t>
            </a:r>
            <a:endParaRPr sz="1800" b="0" i="0" u="none" strike="noStrike" cap="none">
              <a:solidFill>
                <a:srgbClr val="000000"/>
              </a:solidFill>
              <a:latin typeface="Avenir"/>
              <a:ea typeface="Avenir"/>
              <a:cs typeface="Avenir"/>
              <a:sym typeface="Avenir"/>
            </a:endParaRPr>
          </a:p>
          <a:p>
            <a:pPr marL="457200" marR="0" lvl="0" indent="-317500" algn="l" rtl="0">
              <a:lnSpc>
                <a:spcPct val="100000"/>
              </a:lnSpc>
              <a:spcBef>
                <a:spcPts val="1000"/>
              </a:spcBef>
              <a:spcAft>
                <a:spcPts val="0"/>
              </a:spcAft>
              <a:buSzPts val="1400"/>
              <a:buFont typeface="Century Gothic"/>
              <a:buChar char="●"/>
            </a:pPr>
            <a:r>
              <a:rPr lang="en-US" sz="1800" u="sng">
                <a:solidFill>
                  <a:schemeClr val="hlink"/>
                </a:solidFill>
                <a:latin typeface="Avenir"/>
                <a:ea typeface="Avenir"/>
                <a:cs typeface="Avenir"/>
                <a:sym typeface="Avenir"/>
                <a:hlinkClick r:id="rId3"/>
              </a:rPr>
              <a:t>https://www.lfenergy.org/projects/host-your-project/</a:t>
            </a:r>
            <a:endParaRPr sz="1800">
              <a:latin typeface="Avenir"/>
              <a:ea typeface="Avenir"/>
              <a:cs typeface="Avenir"/>
              <a:sym typeface="Avenir"/>
            </a:endParaRPr>
          </a:p>
          <a:p>
            <a:pPr marL="457200" marR="0" lvl="0" indent="-317500" algn="l" rtl="0">
              <a:lnSpc>
                <a:spcPct val="100000"/>
              </a:lnSpc>
              <a:spcBef>
                <a:spcPts val="1000"/>
              </a:spcBef>
              <a:spcAft>
                <a:spcPts val="1000"/>
              </a:spcAft>
              <a:buSzPts val="1400"/>
              <a:buFont typeface="Century Gothic"/>
              <a:buChar char="●"/>
            </a:pPr>
            <a:r>
              <a:rPr lang="en-US" sz="1800" u="sng">
                <a:solidFill>
                  <a:schemeClr val="hlink"/>
                </a:solidFill>
                <a:latin typeface="Avenir"/>
                <a:ea typeface="Avenir"/>
                <a:cs typeface="Avenir"/>
                <a:sym typeface="Avenir"/>
                <a:hlinkClick r:id="rId4"/>
              </a:rPr>
              <a:t>https://wiki.lfenergy.org/display/HOME/New+Project+Proposals+Process</a:t>
            </a:r>
            <a:endParaRPr sz="1800">
              <a:latin typeface="Avenir"/>
              <a:ea typeface="Avenir"/>
              <a:cs typeface="Avenir"/>
              <a:sym typeface="Avenir"/>
            </a:endParaRPr>
          </a:p>
        </p:txBody>
      </p:sp>
      <p:pic>
        <p:nvPicPr>
          <p:cNvPr id="1837" name="Google Shape;1837;gbd39f91684_0_71"/>
          <p:cNvPicPr preferRelativeResize="0"/>
          <p:nvPr/>
        </p:nvPicPr>
        <p:blipFill rotWithShape="1">
          <a:blip r:embed="rId5">
            <a:alphaModFix/>
          </a:blip>
          <a:srcRect l="21433"/>
          <a:stretch/>
        </p:blipFill>
        <p:spPr>
          <a:xfrm>
            <a:off x="5584375" y="1967000"/>
            <a:ext cx="5357750" cy="2589350"/>
          </a:xfrm>
          <a:prstGeom prst="rect">
            <a:avLst/>
          </a:prstGeom>
          <a:noFill/>
          <a:ln w="19050" cap="flat" cmpd="sng">
            <a:solidFill>
              <a:srgbClr val="434343"/>
            </a:solidFill>
            <a:prstDash val="solid"/>
            <a:round/>
            <a:headEnd type="none" w="sm" len="sm"/>
            <a:tailEnd type="none" w="sm" len="sm"/>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1842"/>
        <p:cNvGrpSpPr/>
        <p:nvPr/>
      </p:nvGrpSpPr>
      <p:grpSpPr>
        <a:xfrm>
          <a:off x="0" y="0"/>
          <a:ext cx="0" cy="0"/>
          <a:chOff x="0" y="0"/>
          <a:chExt cx="0" cy="0"/>
        </a:xfrm>
      </p:grpSpPr>
      <p:sp>
        <p:nvSpPr>
          <p:cNvPr id="1843" name="Google Shape;1843;g853aa9c232_6_181"/>
          <p:cNvSpPr txBox="1">
            <a:spLocks noGrp="1"/>
          </p:cNvSpPr>
          <p:nvPr>
            <p:ph type="title"/>
          </p:nvPr>
        </p:nvSpPr>
        <p:spPr>
          <a:xfrm>
            <a:off x="457200" y="457200"/>
            <a:ext cx="5167800" cy="1280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3600"/>
              <a:buNone/>
            </a:pPr>
            <a:r>
              <a:rPr lang="en-US"/>
              <a:t>Transparency</a:t>
            </a:r>
            <a:endParaRPr/>
          </a:p>
        </p:txBody>
      </p:sp>
      <p:sp>
        <p:nvSpPr>
          <p:cNvPr id="1844" name="Google Shape;1844;g853aa9c232_6_181"/>
          <p:cNvSpPr txBox="1">
            <a:spLocks noGrp="1"/>
          </p:cNvSpPr>
          <p:nvPr>
            <p:ph type="body" idx="1"/>
          </p:nvPr>
        </p:nvSpPr>
        <p:spPr>
          <a:xfrm>
            <a:off x="514975" y="1615450"/>
            <a:ext cx="4716000" cy="4526400"/>
          </a:xfrm>
          <a:prstGeom prst="rect">
            <a:avLst/>
          </a:prstGeom>
          <a:noFill/>
          <a:ln>
            <a:noFill/>
          </a:ln>
        </p:spPr>
        <p:txBody>
          <a:bodyPr spcFirstLastPara="1" wrap="square" lIns="0" tIns="0" rIns="0" bIns="0" anchor="t" anchorCtr="0">
            <a:noAutofit/>
          </a:bodyPr>
          <a:lstStyle/>
          <a:p>
            <a:pPr marL="0" lvl="0" indent="0" algn="l" rtl="0">
              <a:lnSpc>
                <a:spcPct val="100000"/>
              </a:lnSpc>
              <a:spcBef>
                <a:spcPts val="1200"/>
              </a:spcBef>
              <a:spcAft>
                <a:spcPts val="0"/>
              </a:spcAft>
              <a:buSzPts val="2400"/>
              <a:buNone/>
            </a:pPr>
            <a:r>
              <a:rPr lang="en-US" sz="1800">
                <a:latin typeface="Avenir"/>
                <a:ea typeface="Avenir"/>
                <a:cs typeface="Avenir"/>
                <a:sym typeface="Avenir"/>
              </a:rPr>
              <a:t>All project governance documentation can be found at:</a:t>
            </a:r>
            <a:endParaRPr sz="1800">
              <a:latin typeface="Avenir"/>
              <a:ea typeface="Avenir"/>
              <a:cs typeface="Avenir"/>
              <a:sym typeface="Avenir"/>
            </a:endParaRPr>
          </a:p>
          <a:p>
            <a:pPr marL="0" lvl="0" indent="0" algn="l" rtl="0">
              <a:lnSpc>
                <a:spcPct val="100000"/>
              </a:lnSpc>
              <a:spcBef>
                <a:spcPts val="1200"/>
              </a:spcBef>
              <a:spcAft>
                <a:spcPts val="0"/>
              </a:spcAft>
              <a:buSzPts val="2400"/>
              <a:buNone/>
            </a:pPr>
            <a:r>
              <a:rPr lang="en-US" sz="1400" u="sng">
                <a:solidFill>
                  <a:schemeClr val="hlink"/>
                </a:solidFill>
                <a:latin typeface="Arial"/>
                <a:ea typeface="Arial"/>
                <a:cs typeface="Arial"/>
                <a:sym typeface="Arial"/>
                <a:hlinkClick r:id="rId3"/>
              </a:rPr>
              <a:t>https://wiki.lfenergy.org/display/HOME/LF+Energy</a:t>
            </a:r>
            <a:endParaRPr sz="2100">
              <a:latin typeface="Avenir"/>
              <a:ea typeface="Avenir"/>
              <a:cs typeface="Avenir"/>
              <a:sym typeface="Avenir"/>
            </a:endParaRPr>
          </a:p>
        </p:txBody>
      </p:sp>
      <p:pic>
        <p:nvPicPr>
          <p:cNvPr id="1845" name="Google Shape;1845;g853aa9c232_6_181"/>
          <p:cNvPicPr preferRelativeResize="0"/>
          <p:nvPr/>
        </p:nvPicPr>
        <p:blipFill>
          <a:blip r:embed="rId4">
            <a:alphaModFix/>
          </a:blip>
          <a:stretch>
            <a:fillRect/>
          </a:stretch>
        </p:blipFill>
        <p:spPr>
          <a:xfrm>
            <a:off x="5466175" y="1036700"/>
            <a:ext cx="5921020" cy="4171822"/>
          </a:xfrm>
          <a:prstGeom prst="rect">
            <a:avLst/>
          </a:prstGeom>
          <a:noFill/>
          <a:ln w="9525" cap="flat" cmpd="sng">
            <a:solidFill>
              <a:srgbClr val="CCCCCC"/>
            </a:solidFill>
            <a:prstDash val="solid"/>
            <a:round/>
            <a:headEnd type="none" w="sm" len="sm"/>
            <a:tailEnd type="none" w="sm" len="sm"/>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91"/>
        <p:cNvGrpSpPr/>
        <p:nvPr/>
      </p:nvGrpSpPr>
      <p:grpSpPr>
        <a:xfrm>
          <a:off x="0" y="0"/>
          <a:ext cx="0" cy="0"/>
          <a:chOff x="0" y="0"/>
          <a:chExt cx="0" cy="0"/>
        </a:xfrm>
      </p:grpSpPr>
      <p:sp>
        <p:nvSpPr>
          <p:cNvPr id="992" name="Google Shape;992;g105aabaaf14_0_75"/>
          <p:cNvSpPr txBox="1"/>
          <p:nvPr/>
        </p:nvSpPr>
        <p:spPr>
          <a:xfrm>
            <a:off x="372036" y="2766220"/>
            <a:ext cx="11448000" cy="1325700"/>
          </a:xfrm>
          <a:prstGeom prst="rect">
            <a:avLst/>
          </a:prstGeom>
          <a:noFill/>
          <a:ln>
            <a:noFill/>
          </a:ln>
        </p:spPr>
        <p:txBody>
          <a:bodyPr spcFirstLastPara="1" wrap="square" lIns="91400" tIns="45700" rIns="91400" bIns="45700" anchor="ctr" anchorCtr="0">
            <a:noAutofit/>
          </a:bodyPr>
          <a:lstStyle/>
          <a:p>
            <a:pPr marL="0" marR="0" lvl="0" indent="0" algn="ctr" rtl="0">
              <a:lnSpc>
                <a:spcPct val="90000"/>
              </a:lnSpc>
              <a:spcBef>
                <a:spcPts val="0"/>
              </a:spcBef>
              <a:spcAft>
                <a:spcPts val="0"/>
              </a:spcAft>
              <a:buClr>
                <a:srgbClr val="000000"/>
              </a:buClr>
              <a:buSzPts val="4400"/>
              <a:buFont typeface="Arial"/>
              <a:buNone/>
            </a:pPr>
            <a:r>
              <a:rPr lang="en-US" sz="4400" b="0" i="0" u="none" strike="noStrike" cap="none">
                <a:solidFill>
                  <a:srgbClr val="A1A1A4"/>
                </a:solidFill>
                <a:latin typeface="Arial"/>
                <a:ea typeface="Arial"/>
                <a:cs typeface="Arial"/>
                <a:sym typeface="Arial"/>
              </a:rPr>
              <a:t>Remove carbon from our </a:t>
            </a:r>
            <a:r>
              <a:rPr lang="en-US" sz="4400" b="1" i="0" u="none" strike="noStrike" cap="none">
                <a:solidFill>
                  <a:schemeClr val="dk1"/>
                </a:solidFill>
                <a:latin typeface="Arial"/>
                <a:ea typeface="Arial"/>
                <a:cs typeface="Arial"/>
                <a:sym typeface="Arial"/>
              </a:rPr>
              <a:t>power, buildings,</a:t>
            </a:r>
            <a:r>
              <a:rPr lang="en-US" sz="4400" b="0" i="0" u="none" strike="noStrike" cap="none">
                <a:solidFill>
                  <a:srgbClr val="A1A1A4"/>
                </a:solidFill>
                <a:latin typeface="Arial"/>
                <a:ea typeface="Arial"/>
                <a:cs typeface="Arial"/>
                <a:sym typeface="Arial"/>
              </a:rPr>
              <a:t> and </a:t>
            </a:r>
            <a:r>
              <a:rPr lang="en-US" sz="4400" b="1" i="0" u="none" strike="noStrike" cap="none">
                <a:solidFill>
                  <a:schemeClr val="dk1"/>
                </a:solidFill>
                <a:latin typeface="Arial"/>
                <a:ea typeface="Arial"/>
                <a:cs typeface="Arial"/>
                <a:sym typeface="Arial"/>
              </a:rPr>
              <a:t>transportation</a:t>
            </a:r>
            <a:r>
              <a:rPr lang="en-US" sz="4400" b="0" i="0" u="none" strike="noStrike" cap="none">
                <a:solidFill>
                  <a:srgbClr val="A1A1A4"/>
                </a:solidFill>
                <a:latin typeface="Arial"/>
                <a:ea typeface="Arial"/>
                <a:cs typeface="Arial"/>
                <a:sym typeface="Arial"/>
              </a:rPr>
              <a:t> systems to provide </a:t>
            </a:r>
            <a:r>
              <a:rPr lang="en-US" sz="4400" b="1" i="0" u="none" strike="noStrike" cap="none">
                <a:solidFill>
                  <a:srgbClr val="168FDF"/>
                </a:solidFill>
                <a:latin typeface="Arial"/>
                <a:ea typeface="Arial"/>
                <a:cs typeface="Arial"/>
                <a:sym typeface="Arial"/>
              </a:rPr>
              <a:t>75% of the reduction in CO</a:t>
            </a:r>
            <a:r>
              <a:rPr lang="en-US" sz="4400" b="1" i="0" u="none" strike="noStrike" cap="none" baseline="30000">
                <a:solidFill>
                  <a:srgbClr val="168FDF"/>
                </a:solidFill>
                <a:latin typeface="Arial"/>
                <a:ea typeface="Arial"/>
                <a:cs typeface="Arial"/>
                <a:sym typeface="Arial"/>
              </a:rPr>
              <a:t>2</a:t>
            </a:r>
            <a:r>
              <a:rPr lang="en-US" sz="4400" b="1" i="0" u="none" strike="noStrike" cap="none">
                <a:solidFill>
                  <a:srgbClr val="168FDF"/>
                </a:solidFill>
                <a:latin typeface="Arial"/>
                <a:ea typeface="Arial"/>
                <a:cs typeface="Arial"/>
                <a:sym typeface="Arial"/>
              </a:rPr>
              <a:t> emissions </a:t>
            </a:r>
            <a:r>
              <a:rPr lang="en-US" sz="4400" b="0" i="0" u="none" strike="noStrike" cap="none">
                <a:solidFill>
                  <a:srgbClr val="A1A1A4"/>
                </a:solidFill>
                <a:latin typeface="Arial"/>
                <a:ea typeface="Arial"/>
                <a:cs typeface="Arial"/>
                <a:sym typeface="Arial"/>
              </a:rPr>
              <a:t>that we need to stay below 1.5°C</a:t>
            </a:r>
            <a:endParaRPr sz="1900" b="0" i="0" u="none" strike="noStrike" cap="none">
              <a:solidFill>
                <a:srgbClr val="168FDF"/>
              </a:solidFill>
              <a:latin typeface="Arial"/>
              <a:ea typeface="Arial"/>
              <a:cs typeface="Arial"/>
              <a:sym typeface="Arial"/>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49"/>
        <p:cNvGrpSpPr/>
        <p:nvPr/>
      </p:nvGrpSpPr>
      <p:grpSpPr>
        <a:xfrm>
          <a:off x="0" y="0"/>
          <a:ext cx="0" cy="0"/>
          <a:chOff x="0" y="0"/>
          <a:chExt cx="0" cy="0"/>
        </a:xfrm>
      </p:grpSpPr>
      <p:sp>
        <p:nvSpPr>
          <p:cNvPr id="1850" name="Google Shape;1850;gb57808feb2_0_10"/>
          <p:cNvSpPr txBox="1">
            <a:spLocks noGrp="1"/>
          </p:cNvSpPr>
          <p:nvPr>
            <p:ph type="ctrTitle"/>
          </p:nvPr>
        </p:nvSpPr>
        <p:spPr>
          <a:xfrm>
            <a:off x="1377367" y="3413567"/>
            <a:ext cx="9144000" cy="667500"/>
          </a:xfrm>
          <a:prstGeom prst="rect">
            <a:avLst/>
          </a:prstGeom>
          <a:noFill/>
          <a:ln>
            <a:noFill/>
          </a:ln>
        </p:spPr>
        <p:txBody>
          <a:bodyPr spcFirstLastPara="1" wrap="square" lIns="0" tIns="0" rIns="0" bIns="0" anchor="b" anchorCtr="0">
            <a:noAutofit/>
          </a:bodyPr>
          <a:lstStyle/>
          <a:p>
            <a:pPr marL="0" lvl="0" indent="0" algn="ctr" rtl="0">
              <a:lnSpc>
                <a:spcPct val="90000"/>
              </a:lnSpc>
              <a:spcBef>
                <a:spcPts val="0"/>
              </a:spcBef>
              <a:spcAft>
                <a:spcPts val="0"/>
              </a:spcAft>
              <a:buSzPts val="4400"/>
              <a:buNone/>
            </a:pPr>
            <a:endParaRPr sz="6400">
              <a:solidFill>
                <a:srgbClr val="FFFFFF"/>
              </a:solidFill>
              <a:latin typeface="Century Gothic"/>
              <a:ea typeface="Century Gothic"/>
              <a:cs typeface="Century Gothic"/>
              <a:sym typeface="Century Gothic"/>
            </a:endParaRPr>
          </a:p>
          <a:p>
            <a:pPr marL="0" lvl="0" indent="0" algn="ctr" rtl="0">
              <a:lnSpc>
                <a:spcPct val="90000"/>
              </a:lnSpc>
              <a:spcBef>
                <a:spcPts val="0"/>
              </a:spcBef>
              <a:spcAft>
                <a:spcPts val="0"/>
              </a:spcAft>
              <a:buSzPts val="4400"/>
              <a:buNone/>
            </a:pPr>
            <a:r>
              <a:rPr lang="en-US" sz="6400">
                <a:solidFill>
                  <a:srgbClr val="FFFFFF"/>
                </a:solidFill>
                <a:latin typeface="Century Gothic"/>
                <a:ea typeface="Century Gothic"/>
                <a:cs typeface="Century Gothic"/>
                <a:sym typeface="Century Gothic"/>
              </a:rPr>
              <a:t>Membership Model</a:t>
            </a:r>
            <a:endParaRPr sz="6400">
              <a:solidFill>
                <a:srgbClr val="FFFFFF"/>
              </a:solidFill>
              <a:latin typeface="Century Gothic"/>
              <a:ea typeface="Century Gothic"/>
              <a:cs typeface="Century Gothic"/>
              <a:sym typeface="Century Gothic"/>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54"/>
        <p:cNvGrpSpPr/>
        <p:nvPr/>
      </p:nvGrpSpPr>
      <p:grpSpPr>
        <a:xfrm>
          <a:off x="0" y="0"/>
          <a:ext cx="0" cy="0"/>
          <a:chOff x="0" y="0"/>
          <a:chExt cx="0" cy="0"/>
        </a:xfrm>
      </p:grpSpPr>
      <p:sp>
        <p:nvSpPr>
          <p:cNvPr id="1855" name="Google Shape;1855;gb57808feb2_0_14"/>
          <p:cNvSpPr txBox="1"/>
          <p:nvPr/>
        </p:nvSpPr>
        <p:spPr>
          <a:xfrm>
            <a:off x="457200" y="377688"/>
            <a:ext cx="11247000" cy="12801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None/>
            </a:pPr>
            <a:r>
              <a:rPr lang="en-US" sz="4000">
                <a:solidFill>
                  <a:srgbClr val="FFFFFF"/>
                </a:solidFill>
                <a:latin typeface="Avenir"/>
                <a:ea typeface="Avenir"/>
                <a:cs typeface="Avenir"/>
                <a:sym typeface="Avenir"/>
              </a:rPr>
              <a:t>Membership and Participation Levels</a:t>
            </a:r>
            <a:endParaRPr sz="4000">
              <a:solidFill>
                <a:srgbClr val="FFFFFF"/>
              </a:solidFill>
              <a:latin typeface="Avenir"/>
              <a:ea typeface="Avenir"/>
              <a:cs typeface="Avenir"/>
              <a:sym typeface="Avenir"/>
            </a:endParaRPr>
          </a:p>
        </p:txBody>
      </p:sp>
      <p:graphicFrame>
        <p:nvGraphicFramePr>
          <p:cNvPr id="1856" name="Google Shape;1856;gb57808feb2_0_14"/>
          <p:cNvGraphicFramePr/>
          <p:nvPr/>
        </p:nvGraphicFramePr>
        <p:xfrm>
          <a:off x="457201" y="1000489"/>
          <a:ext cx="3000000" cy="3000000"/>
        </p:xfrm>
        <a:graphic>
          <a:graphicData uri="http://schemas.openxmlformats.org/drawingml/2006/table">
            <a:tbl>
              <a:tblPr firstRow="1">
                <a:noFill/>
                <a:tableStyleId>{8D85A3AB-545C-4E5B-A05B-B209003E26EF}</a:tableStyleId>
              </a:tblPr>
              <a:tblGrid>
                <a:gridCol w="1342100">
                  <a:extLst>
                    <a:ext uri="{9D8B030D-6E8A-4147-A177-3AD203B41FA5}">
                      <a16:colId xmlns:a16="http://schemas.microsoft.com/office/drawing/2014/main" val="20000"/>
                    </a:ext>
                  </a:extLst>
                </a:gridCol>
                <a:gridCol w="1101225">
                  <a:extLst>
                    <a:ext uri="{9D8B030D-6E8A-4147-A177-3AD203B41FA5}">
                      <a16:colId xmlns:a16="http://schemas.microsoft.com/office/drawing/2014/main" val="20001"/>
                    </a:ext>
                  </a:extLst>
                </a:gridCol>
                <a:gridCol w="2054950">
                  <a:extLst>
                    <a:ext uri="{9D8B030D-6E8A-4147-A177-3AD203B41FA5}">
                      <a16:colId xmlns:a16="http://schemas.microsoft.com/office/drawing/2014/main" val="20002"/>
                    </a:ext>
                  </a:extLst>
                </a:gridCol>
                <a:gridCol w="1219200">
                  <a:extLst>
                    <a:ext uri="{9D8B030D-6E8A-4147-A177-3AD203B41FA5}">
                      <a16:colId xmlns:a16="http://schemas.microsoft.com/office/drawing/2014/main" val="20003"/>
                    </a:ext>
                  </a:extLst>
                </a:gridCol>
                <a:gridCol w="934075">
                  <a:extLst>
                    <a:ext uri="{9D8B030D-6E8A-4147-A177-3AD203B41FA5}">
                      <a16:colId xmlns:a16="http://schemas.microsoft.com/office/drawing/2014/main" val="20004"/>
                    </a:ext>
                  </a:extLst>
                </a:gridCol>
                <a:gridCol w="1307700">
                  <a:extLst>
                    <a:ext uri="{9D8B030D-6E8A-4147-A177-3AD203B41FA5}">
                      <a16:colId xmlns:a16="http://schemas.microsoft.com/office/drawing/2014/main" val="20005"/>
                    </a:ext>
                  </a:extLst>
                </a:gridCol>
                <a:gridCol w="1199525">
                  <a:extLst>
                    <a:ext uri="{9D8B030D-6E8A-4147-A177-3AD203B41FA5}">
                      <a16:colId xmlns:a16="http://schemas.microsoft.com/office/drawing/2014/main" val="20006"/>
                    </a:ext>
                  </a:extLst>
                </a:gridCol>
                <a:gridCol w="2118850">
                  <a:extLst>
                    <a:ext uri="{9D8B030D-6E8A-4147-A177-3AD203B41FA5}">
                      <a16:colId xmlns:a16="http://schemas.microsoft.com/office/drawing/2014/main" val="20007"/>
                    </a:ext>
                  </a:extLst>
                </a:gridCol>
              </a:tblGrid>
              <a:tr h="730250">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Membership Level</a:t>
                      </a: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Annual Fee</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Plus Linux Foundation Membership: Silver</a:t>
                      </a:r>
                      <a:endParaRPr sz="1200" u="none" strike="noStrike" cap="none">
                        <a:solidFill>
                          <a:srgbClr val="FFFFFF"/>
                        </a:solidFill>
                        <a:latin typeface="Avenir"/>
                        <a:ea typeface="Avenir"/>
                        <a:cs typeface="Avenir"/>
                        <a:sym typeface="Avenir"/>
                      </a:endParaRPr>
                    </a:p>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(if not a member)</a:t>
                      </a:r>
                      <a:endParaRPr sz="1200" b="1"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Board </a:t>
                      </a:r>
                      <a:br>
                        <a:rPr lang="en-US" sz="1200" u="none" strike="noStrike" cap="none">
                          <a:solidFill>
                            <a:srgbClr val="FFFFFF"/>
                          </a:solidFill>
                          <a:latin typeface="Avenir"/>
                          <a:ea typeface="Avenir"/>
                          <a:cs typeface="Avenir"/>
                          <a:sym typeface="Avenir"/>
                        </a:rPr>
                      </a:br>
                      <a:r>
                        <a:rPr lang="en-US" sz="1200" u="none" strike="noStrike" cap="none">
                          <a:solidFill>
                            <a:srgbClr val="FFFFFF"/>
                          </a:solidFill>
                          <a:latin typeface="Avenir"/>
                          <a:ea typeface="Avenir"/>
                          <a:cs typeface="Avenir"/>
                          <a:sym typeface="Avenir"/>
                        </a:rPr>
                        <a:t>Seat</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TSC Seat</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Outreach Committee</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Suggested Minimum  FTE*</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Gill Sans"/>
                        <a:buNone/>
                      </a:pPr>
                      <a:r>
                        <a:rPr lang="en-US" sz="1200" u="none" strike="noStrike" cap="none">
                          <a:solidFill>
                            <a:srgbClr val="FFFFFF"/>
                          </a:solidFill>
                          <a:latin typeface="Avenir"/>
                          <a:ea typeface="Avenir"/>
                          <a:cs typeface="Avenir"/>
                          <a:sym typeface="Avenir"/>
                        </a:rPr>
                        <a:t>Notes</a:t>
                      </a:r>
                      <a:endParaRPr sz="1200" b="1"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45280"/>
                    </a:solidFill>
                  </a:tcPr>
                </a:tc>
                <a:extLst>
                  <a:ext uri="{0D108BD9-81ED-4DB2-BD59-A6C34878D82A}">
                    <a16:rowId xmlns:a16="http://schemas.microsoft.com/office/drawing/2014/main" val="10000"/>
                  </a:ext>
                </a:extLst>
              </a:tr>
              <a:tr h="1209450">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Strategic</a:t>
                      </a:r>
                      <a:endParaRPr>
                        <a:latin typeface="Arial"/>
                        <a:ea typeface="Arial"/>
                        <a:cs typeface="Arial"/>
                        <a:sym typeface="Arial"/>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Flat fee: $150k</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a:latin typeface="Arial"/>
                          <a:ea typeface="Arial"/>
                          <a:cs typeface="Arial"/>
                          <a:sym typeface="Arial"/>
                        </a:rPr>
                        <a:t>$20k</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Yes</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Yes</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Yes</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1</a:t>
                      </a: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a:latin typeface="Arial"/>
                          <a:ea typeface="Arial"/>
                          <a:cs typeface="Arial"/>
                          <a:sym typeface="Arial"/>
                        </a:rPr>
                        <a:t>Two year minimum commitment</a:t>
                      </a:r>
                      <a:endParaRPr>
                        <a:latin typeface="Arial"/>
                        <a:ea typeface="Arial"/>
                        <a:cs typeface="Arial"/>
                        <a:sym typeface="Arial"/>
                      </a:endParaRPr>
                    </a:p>
                    <a:p>
                      <a:pPr marL="0" marR="0" lvl="0" indent="0" algn="l" rtl="0">
                        <a:lnSpc>
                          <a:spcPct val="100000"/>
                        </a:lnSpc>
                        <a:spcBef>
                          <a:spcPts val="0"/>
                        </a:spcBef>
                        <a:spcAft>
                          <a:spcPts val="0"/>
                        </a:spcAft>
                        <a:buClr>
                          <a:srgbClr val="FFFFFF"/>
                        </a:buClr>
                        <a:buSzPts val="900"/>
                        <a:buFont typeface="Gill Sans"/>
                        <a:buNone/>
                      </a:pPr>
                      <a:endParaRPr>
                        <a:latin typeface="Arial"/>
                        <a:ea typeface="Arial"/>
                        <a:cs typeface="Arial"/>
                        <a:sym typeface="Arial"/>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254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extLst>
                  <a:ext uri="{0D108BD9-81ED-4DB2-BD59-A6C34878D82A}">
                    <a16:rowId xmlns:a16="http://schemas.microsoft.com/office/drawing/2014/main" val="10001"/>
                  </a:ext>
                </a:extLst>
              </a:tr>
              <a:tr h="251025">
                <a:tc>
                  <a:txBody>
                    <a:bodyPr/>
                    <a:lstStyle/>
                    <a:p>
                      <a:pPr marL="0" marR="0" lvl="0" indent="0" algn="l" rtl="0">
                        <a:lnSpc>
                          <a:spcPct val="100000"/>
                        </a:lnSpc>
                        <a:spcBef>
                          <a:spcPts val="0"/>
                        </a:spcBef>
                        <a:spcAft>
                          <a:spcPts val="0"/>
                        </a:spcAft>
                        <a:buClr>
                          <a:srgbClr val="FFFFFF"/>
                        </a:buClr>
                        <a:buSzPts val="900"/>
                        <a:buFont typeface="Gill Sans"/>
                        <a:buNone/>
                      </a:pP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extLst>
                  <a:ext uri="{0D108BD9-81ED-4DB2-BD59-A6C34878D82A}">
                    <a16:rowId xmlns:a16="http://schemas.microsoft.com/office/drawing/2014/main" val="10002"/>
                  </a:ext>
                </a:extLst>
              </a:tr>
              <a:tr h="730250">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General</a:t>
                      </a: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$5k-50k based on org size</a:t>
                      </a:r>
                      <a:r>
                        <a:rPr lang="en-US" sz="1200" u="none" strike="noStrike" cap="none" baseline="30000">
                          <a:latin typeface="Avenir"/>
                          <a:ea typeface="Avenir"/>
                          <a:cs typeface="Avenir"/>
                          <a:sym typeface="Avenir"/>
                        </a:rPr>
                        <a:t>1</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000000"/>
                        </a:buClr>
                        <a:buSzPts val="900"/>
                        <a:buFont typeface="Arial"/>
                        <a:buNone/>
                      </a:pPr>
                      <a:r>
                        <a:rPr lang="en-US" sz="1200" u="none" strike="noStrike" cap="none">
                          <a:latin typeface="Avenir"/>
                          <a:ea typeface="Avenir"/>
                          <a:cs typeface="Avenir"/>
                          <a:sym typeface="Avenir"/>
                        </a:rPr>
                        <a:t>Based on number of employees</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200" u="none" strike="noStrike" cap="none">
                          <a:latin typeface="Avenir"/>
                          <a:ea typeface="Avenir"/>
                          <a:cs typeface="Avenir"/>
                          <a:sym typeface="Avenir"/>
                        </a:rPr>
                        <a:t>$20K (5000+)</a:t>
                      </a:r>
                      <a:br>
                        <a:rPr lang="en-US" sz="1200" u="none" strike="noStrike" cap="none">
                          <a:latin typeface="Avenir"/>
                          <a:ea typeface="Avenir"/>
                          <a:cs typeface="Avenir"/>
                          <a:sym typeface="Avenir"/>
                        </a:rPr>
                      </a:br>
                      <a:r>
                        <a:rPr lang="en-US" sz="1200" u="none" strike="noStrike" cap="none">
                          <a:latin typeface="Avenir"/>
                          <a:ea typeface="Avenir"/>
                          <a:cs typeface="Avenir"/>
                          <a:sym typeface="Avenir"/>
                        </a:rPr>
                        <a:t>$15K (499-4999)</a:t>
                      </a:r>
                      <a:endParaRPr sz="1400" u="none" strike="noStrike" cap="none"/>
                    </a:p>
                    <a:p>
                      <a:pPr marL="0" marR="0" lvl="0" indent="0" algn="l" rtl="0">
                        <a:lnSpc>
                          <a:spcPct val="100000"/>
                        </a:lnSpc>
                        <a:spcBef>
                          <a:spcPts val="0"/>
                        </a:spcBef>
                        <a:spcAft>
                          <a:spcPts val="0"/>
                        </a:spcAft>
                        <a:buClr>
                          <a:srgbClr val="000000"/>
                        </a:buClr>
                        <a:buSzPts val="900"/>
                        <a:buFont typeface="Arial"/>
                        <a:buNone/>
                      </a:pPr>
                      <a:r>
                        <a:rPr lang="en-US" sz="1200" u="none" strike="noStrike" cap="none">
                          <a:latin typeface="Avenir"/>
                          <a:ea typeface="Avenir"/>
                          <a:cs typeface="Avenir"/>
                          <a:sym typeface="Avenir"/>
                        </a:rPr>
                        <a:t>$10K (100-499)</a:t>
                      </a:r>
                      <a:br>
                        <a:rPr lang="en-US" sz="1200" u="none" strike="noStrike" cap="none">
                          <a:latin typeface="Avenir"/>
                          <a:ea typeface="Avenir"/>
                          <a:cs typeface="Avenir"/>
                          <a:sym typeface="Avenir"/>
                        </a:rPr>
                      </a:br>
                      <a:r>
                        <a:rPr lang="en-US" sz="1200" u="none" strike="noStrike" cap="none">
                          <a:latin typeface="Avenir"/>
                          <a:ea typeface="Avenir"/>
                          <a:cs typeface="Avenir"/>
                          <a:sym typeface="Avenir"/>
                        </a:rPr>
                        <a:t>$5,000 (0-99)</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(Possible)</a:t>
                      </a:r>
                      <a:endParaRPr sz="1200" u="none" strike="noStrike" cap="none">
                        <a:latin typeface="Avenir"/>
                        <a:ea typeface="Avenir"/>
                        <a:cs typeface="Avenir"/>
                        <a:sym typeface="Avenir"/>
                      </a:endParaRPr>
                    </a:p>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1 per every 10 General members</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Based on Merit</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Yes</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N/A</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A TSC seat may be earned by technical contribution as a project leader</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73763"/>
                    </a:solidFill>
                  </a:tcPr>
                </a:tc>
                <a:extLst>
                  <a:ext uri="{0D108BD9-81ED-4DB2-BD59-A6C34878D82A}">
                    <a16:rowId xmlns:a16="http://schemas.microsoft.com/office/drawing/2014/main" val="10003"/>
                  </a:ext>
                </a:extLst>
              </a:tr>
              <a:tr h="251025">
                <a:tc>
                  <a:txBody>
                    <a:bodyPr/>
                    <a:lstStyle/>
                    <a:p>
                      <a:pPr marL="0" marR="0" lvl="0" indent="0" algn="l" rtl="0">
                        <a:lnSpc>
                          <a:spcPct val="100000"/>
                        </a:lnSpc>
                        <a:spcBef>
                          <a:spcPts val="0"/>
                        </a:spcBef>
                        <a:spcAft>
                          <a:spcPts val="0"/>
                        </a:spcAft>
                        <a:buClr>
                          <a:srgbClr val="FFFFFF"/>
                        </a:buClr>
                        <a:buSzPts val="900"/>
                        <a:buFont typeface="Gill Sans"/>
                        <a:buNone/>
                      </a:pP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900"/>
                        <a:buFont typeface="Arial"/>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FFFFFF"/>
                        </a:buClr>
                        <a:buSzPts val="900"/>
                        <a:buFont typeface="Gill Sans"/>
                        <a:buNone/>
                      </a:pP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12700" cap="flat" cmpd="sng">
                      <a:solidFill>
                        <a:srgbClr val="FFFFFF"/>
                      </a:solidFill>
                      <a:prstDash val="solid"/>
                      <a:round/>
                      <a:headEnd type="none" w="sm" len="sm"/>
                      <a:tailEnd type="none" w="sm" len="sm"/>
                    </a:lnB>
                    <a:solidFill>
                      <a:srgbClr val="045280"/>
                    </a:solidFill>
                  </a:tcPr>
                </a:tc>
                <a:extLst>
                  <a:ext uri="{0D108BD9-81ED-4DB2-BD59-A6C34878D82A}">
                    <a16:rowId xmlns:a16="http://schemas.microsoft.com/office/drawing/2014/main" val="10004"/>
                  </a:ext>
                </a:extLst>
              </a:tr>
              <a:tr h="570500">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Associate</a:t>
                      </a:r>
                      <a:endParaRPr sz="1200" b="1" i="0" u="none" strike="noStrike" cap="none">
                        <a:solidFill>
                          <a:srgbClr val="FFFFFF"/>
                        </a:solidFill>
                        <a:latin typeface="Avenir"/>
                        <a:ea typeface="Avenir"/>
                        <a:cs typeface="Avenir"/>
                        <a:sym typeface="Avenir"/>
                      </a:endParaRPr>
                    </a:p>
                  </a:txBody>
                  <a:tcPr marL="121925" marR="121925" marT="60975" marB="60975" anchor="ctr">
                    <a:lnL w="9525"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No fee</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No</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(Provisional at start-up)</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Based on Merit</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Yes</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N/A</a:t>
                      </a:r>
                      <a:endParaRPr sz="1200" i="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12700"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tc>
                  <a:txBody>
                    <a:bodyPr/>
                    <a:lstStyle/>
                    <a:p>
                      <a:pPr marL="0" marR="0" lvl="0" indent="0" algn="l" rtl="0">
                        <a:lnSpc>
                          <a:spcPct val="100000"/>
                        </a:lnSpc>
                        <a:spcBef>
                          <a:spcPts val="0"/>
                        </a:spcBef>
                        <a:spcAft>
                          <a:spcPts val="0"/>
                        </a:spcAft>
                        <a:buClr>
                          <a:srgbClr val="FFFFFF"/>
                        </a:buClr>
                        <a:buSzPts val="900"/>
                        <a:buFont typeface="Gill Sans"/>
                        <a:buNone/>
                      </a:pPr>
                      <a:r>
                        <a:rPr lang="en-US" sz="1200" u="none" strike="noStrike" cap="none">
                          <a:latin typeface="Avenir"/>
                          <a:ea typeface="Avenir"/>
                          <a:cs typeface="Avenir"/>
                          <a:sym typeface="Avenir"/>
                        </a:rPr>
                        <a:t>Limited to academic, research and NGO organizations</a:t>
                      </a:r>
                      <a:endParaRPr sz="1200" u="none" strike="noStrike" cap="none">
                        <a:solidFill>
                          <a:srgbClr val="FFFFFF"/>
                        </a:solidFill>
                        <a:latin typeface="Avenir"/>
                        <a:ea typeface="Avenir"/>
                        <a:cs typeface="Avenir"/>
                        <a:sym typeface="Avenir"/>
                      </a:endParaRPr>
                    </a:p>
                  </a:txBody>
                  <a:tcPr marL="121925" marR="121925" marT="60975" marB="60975" anchor="ctr">
                    <a:lnL w="12700" cap="flat" cmpd="sng">
                      <a:solidFill>
                        <a:srgbClr val="FFFFFF"/>
                      </a:solidFill>
                      <a:prstDash val="solid"/>
                      <a:round/>
                      <a:headEnd type="none" w="sm" len="sm"/>
                      <a:tailEnd type="none" w="sm" len="sm"/>
                    </a:lnL>
                    <a:lnR w="9525" cap="flat" cmpd="sng">
                      <a:solidFill>
                        <a:srgbClr val="FFFFFF"/>
                      </a:solidFill>
                      <a:prstDash val="solid"/>
                      <a:round/>
                      <a:headEnd type="none" w="sm" len="sm"/>
                      <a:tailEnd type="none" w="sm" len="sm"/>
                    </a:lnR>
                    <a:lnT w="12700" cap="flat" cmpd="sng">
                      <a:solidFill>
                        <a:srgbClr val="FFFFFF"/>
                      </a:solidFill>
                      <a:prstDash val="solid"/>
                      <a:round/>
                      <a:headEnd type="none" w="sm" len="sm"/>
                      <a:tailEnd type="none" w="sm" len="sm"/>
                    </a:lnT>
                    <a:lnB w="25400" cap="flat" cmpd="sng">
                      <a:solidFill>
                        <a:srgbClr val="FFFFFF"/>
                      </a:solidFill>
                      <a:prstDash val="solid"/>
                      <a:round/>
                      <a:headEnd type="none" w="sm" len="sm"/>
                      <a:tailEnd type="none" w="sm" len="sm"/>
                    </a:lnB>
                    <a:solidFill>
                      <a:srgbClr val="073763"/>
                    </a:solidFill>
                  </a:tcPr>
                </a:tc>
                <a:extLst>
                  <a:ext uri="{0D108BD9-81ED-4DB2-BD59-A6C34878D82A}">
                    <a16:rowId xmlns:a16="http://schemas.microsoft.com/office/drawing/2014/main" val="10005"/>
                  </a:ext>
                </a:extLst>
              </a:tr>
            </a:tbl>
          </a:graphicData>
        </a:graphic>
      </p:graphicFrame>
      <p:sp>
        <p:nvSpPr>
          <p:cNvPr id="1857" name="Google Shape;1857;gb57808feb2_0_14"/>
          <p:cNvSpPr/>
          <p:nvPr/>
        </p:nvSpPr>
        <p:spPr>
          <a:xfrm>
            <a:off x="457200" y="5588945"/>
            <a:ext cx="3151200" cy="879000"/>
          </a:xfrm>
          <a:prstGeom prst="rect">
            <a:avLst/>
          </a:prstGeom>
          <a:noFill/>
          <a:ln>
            <a:noFill/>
          </a:ln>
        </p:spPr>
        <p:txBody>
          <a:bodyPr spcFirstLastPara="1" wrap="square" lIns="0" tIns="0" rIns="0" bIns="0" anchor="t" anchorCtr="0">
            <a:noAutofit/>
          </a:bodyPr>
          <a:lstStyle/>
          <a:p>
            <a:pPr marL="0" marR="0" lvl="2"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venir"/>
                <a:ea typeface="Avenir"/>
                <a:cs typeface="Avenir"/>
                <a:sym typeface="Avenir"/>
              </a:rPr>
              <a:t>General Annual Fee Scale</a:t>
            </a:r>
            <a:endParaRPr sz="1200" b="0" i="0" u="none" strike="noStrike" cap="none">
              <a:solidFill>
                <a:srgbClr val="FFFFFF"/>
              </a:solidFill>
              <a:latin typeface="Avenir"/>
              <a:ea typeface="Avenir"/>
              <a:cs typeface="Avenir"/>
              <a:sym typeface="Avenir"/>
            </a:endParaRPr>
          </a:p>
          <a:p>
            <a:pPr marL="0" marR="0" lvl="2"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venir"/>
                <a:ea typeface="Avenir"/>
                <a:cs typeface="Avenir"/>
                <a:sym typeface="Avenir"/>
              </a:rPr>
              <a:t>$50K -  &gt; 5,000 employees</a:t>
            </a:r>
            <a:endParaRPr sz="1200" b="0" i="0" u="none" strike="noStrike" cap="none">
              <a:solidFill>
                <a:srgbClr val="FFFFFF"/>
              </a:solidFill>
              <a:latin typeface="Avenir"/>
              <a:ea typeface="Avenir"/>
              <a:cs typeface="Avenir"/>
              <a:sym typeface="Avenir"/>
            </a:endParaRPr>
          </a:p>
          <a:p>
            <a:pPr marL="0" marR="0" lvl="2"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venir"/>
                <a:ea typeface="Avenir"/>
                <a:cs typeface="Avenir"/>
                <a:sym typeface="Avenir"/>
              </a:rPr>
              <a:t>$30K - 1,000 – 4,999 employees</a:t>
            </a:r>
            <a:br>
              <a:rPr lang="en-US" sz="1200" b="0" i="0" u="none" strike="noStrike" cap="none">
                <a:solidFill>
                  <a:srgbClr val="FFFFFF"/>
                </a:solidFill>
                <a:latin typeface="Avenir"/>
                <a:ea typeface="Avenir"/>
                <a:cs typeface="Avenir"/>
                <a:sym typeface="Avenir"/>
              </a:rPr>
            </a:br>
            <a:r>
              <a:rPr lang="en-US" sz="1200" b="0" i="0" u="none" strike="noStrike" cap="none">
                <a:solidFill>
                  <a:srgbClr val="FFFFFF"/>
                </a:solidFill>
                <a:latin typeface="Avenir"/>
                <a:ea typeface="Avenir"/>
                <a:cs typeface="Avenir"/>
                <a:sym typeface="Avenir"/>
              </a:rPr>
              <a:t>$20K - 200  – 1,000 employees</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venir"/>
                <a:ea typeface="Avenir"/>
                <a:cs typeface="Avenir"/>
                <a:sym typeface="Avenir"/>
              </a:rPr>
              <a:t>$10K -100 – 200 employees</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1200"/>
              <a:buFont typeface="Arial"/>
              <a:buNone/>
            </a:pPr>
            <a:r>
              <a:rPr lang="en-US" sz="1200" b="0" i="0" u="none" strike="noStrike" cap="none">
                <a:solidFill>
                  <a:srgbClr val="FFFFFF"/>
                </a:solidFill>
                <a:latin typeface="Avenir"/>
                <a:ea typeface="Avenir"/>
                <a:cs typeface="Avenir"/>
                <a:sym typeface="Avenir"/>
              </a:rPr>
              <a:t>$5K -&lt; 100 employees</a:t>
            </a:r>
            <a:endParaRPr sz="1400" b="0" i="0" u="none" strike="noStrike" cap="none">
              <a:solidFill>
                <a:srgbClr val="000000"/>
              </a:solidFill>
              <a:latin typeface="Arial"/>
              <a:ea typeface="Arial"/>
              <a:cs typeface="Arial"/>
              <a:sym typeface="Arial"/>
            </a:endParaRPr>
          </a:p>
          <a:p>
            <a:pPr marL="0" marR="0" lvl="2" indent="0" algn="l" rtl="0">
              <a:lnSpc>
                <a:spcPct val="100000"/>
              </a:lnSpc>
              <a:spcBef>
                <a:spcPts val="0"/>
              </a:spcBef>
              <a:spcAft>
                <a:spcPts val="0"/>
              </a:spcAft>
              <a:buClr>
                <a:srgbClr val="000000"/>
              </a:buClr>
              <a:buSzPts val="1200"/>
              <a:buFont typeface="Arial"/>
              <a:buNone/>
            </a:pPr>
            <a:endParaRPr sz="1200" b="0" i="0" u="none" strike="noStrike" cap="none">
              <a:solidFill>
                <a:srgbClr val="FFFFFF"/>
              </a:solidFill>
              <a:latin typeface="Avenir"/>
              <a:ea typeface="Avenir"/>
              <a:cs typeface="Avenir"/>
              <a:sym typeface="Avenir"/>
            </a:endParaRPr>
          </a:p>
          <a:p>
            <a:pPr marL="0" marR="0" lvl="2" indent="0" algn="l" rtl="0">
              <a:lnSpc>
                <a:spcPct val="100000"/>
              </a:lnSpc>
              <a:spcBef>
                <a:spcPts val="0"/>
              </a:spcBef>
              <a:spcAft>
                <a:spcPts val="0"/>
              </a:spcAft>
              <a:buClr>
                <a:srgbClr val="000000"/>
              </a:buClr>
              <a:buSzPts val="1200"/>
              <a:buFont typeface="Arial"/>
              <a:buNone/>
            </a:pPr>
            <a:br>
              <a:rPr lang="en-US" sz="1200" b="0" i="0" u="none" strike="noStrike" cap="none">
                <a:solidFill>
                  <a:srgbClr val="FFFFFF"/>
                </a:solidFill>
                <a:latin typeface="Avenir"/>
                <a:ea typeface="Avenir"/>
                <a:cs typeface="Avenir"/>
                <a:sym typeface="Avenir"/>
              </a:rPr>
            </a:br>
            <a:endParaRPr sz="1200" b="0" i="0" u="none" strike="noStrike" cap="none">
              <a:solidFill>
                <a:srgbClr val="FFFFFF"/>
              </a:solidFill>
              <a:latin typeface="Avenir"/>
              <a:ea typeface="Avenir"/>
              <a:cs typeface="Avenir"/>
              <a:sym typeface="Avenir"/>
            </a:endParaRPr>
          </a:p>
        </p:txBody>
      </p:sp>
      <p:sp>
        <p:nvSpPr>
          <p:cNvPr id="1858" name="Google Shape;1858;gb57808feb2_0_14"/>
          <p:cNvSpPr txBox="1"/>
          <p:nvPr/>
        </p:nvSpPr>
        <p:spPr>
          <a:xfrm>
            <a:off x="5454869" y="5588945"/>
            <a:ext cx="6279900" cy="688200"/>
          </a:xfrm>
          <a:prstGeom prst="rect">
            <a:avLst/>
          </a:prstGeom>
          <a:noFill/>
          <a:ln>
            <a:noFill/>
          </a:ln>
        </p:spPr>
        <p:txBody>
          <a:bodyPr spcFirstLastPara="1" wrap="square" lIns="0" tIns="0" rIns="0" bIns="0" anchor="t" anchorCtr="0">
            <a:noAutofit/>
          </a:bodyPr>
          <a:lstStyle/>
          <a:p>
            <a:pPr marL="0" marR="0" lvl="0" indent="0" algn="l" rtl="0">
              <a:lnSpc>
                <a:spcPct val="100000"/>
              </a:lnSpc>
              <a:spcBef>
                <a:spcPts val="0"/>
              </a:spcBef>
              <a:spcAft>
                <a:spcPts val="0"/>
              </a:spcAft>
              <a:buClr>
                <a:srgbClr val="000000"/>
              </a:buClr>
              <a:buSzPts val="1200"/>
              <a:buFont typeface="Arial"/>
              <a:buNone/>
            </a:pPr>
            <a:r>
              <a:rPr lang="en-US" sz="1200" b="1" i="0" u="none" strike="noStrike" cap="none">
                <a:solidFill>
                  <a:srgbClr val="FFFFFF"/>
                </a:solidFill>
                <a:latin typeface="Avenir"/>
                <a:ea typeface="Avenir"/>
                <a:cs typeface="Avenir"/>
                <a:sym typeface="Avenir"/>
              </a:rPr>
              <a:t>* FTE </a:t>
            </a:r>
            <a:r>
              <a:rPr lang="en-US" sz="1200" b="0" i="0" u="none" strike="noStrike" cap="none">
                <a:solidFill>
                  <a:srgbClr val="FFFFFF"/>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sz="1467" b="0" i="0" u="none" strike="noStrike" cap="none">
              <a:solidFill>
                <a:srgbClr val="FFFFFF"/>
              </a:solidFill>
              <a:latin typeface="Avenir"/>
              <a:ea typeface="Avenir"/>
              <a:cs typeface="Avenir"/>
              <a:sym typeface="Aveni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2"/>
        <p:cNvGrpSpPr/>
        <p:nvPr/>
      </p:nvGrpSpPr>
      <p:grpSpPr>
        <a:xfrm>
          <a:off x="0" y="0"/>
          <a:ext cx="0" cy="0"/>
          <a:chOff x="0" y="0"/>
          <a:chExt cx="0" cy="0"/>
        </a:xfrm>
      </p:grpSpPr>
      <p:graphicFrame>
        <p:nvGraphicFramePr>
          <p:cNvPr id="1863" name="Google Shape;1863;g103351f427f_0_54"/>
          <p:cNvGraphicFramePr/>
          <p:nvPr/>
        </p:nvGraphicFramePr>
        <p:xfrm>
          <a:off x="511210" y="1061300"/>
          <a:ext cx="3000000" cy="3000000"/>
        </p:xfrm>
        <a:graphic>
          <a:graphicData uri="http://schemas.openxmlformats.org/drawingml/2006/table">
            <a:tbl>
              <a:tblPr>
                <a:noFill/>
                <a:tableStyleId>{6AA1D493-2910-4E1F-B183-8B57B4FE80E9}</a:tableStyleId>
              </a:tblPr>
              <a:tblGrid>
                <a:gridCol w="1227200">
                  <a:extLst>
                    <a:ext uri="{9D8B030D-6E8A-4147-A177-3AD203B41FA5}">
                      <a16:colId xmlns:a16="http://schemas.microsoft.com/office/drawing/2014/main" val="20000"/>
                    </a:ext>
                  </a:extLst>
                </a:gridCol>
                <a:gridCol w="1909000">
                  <a:extLst>
                    <a:ext uri="{9D8B030D-6E8A-4147-A177-3AD203B41FA5}">
                      <a16:colId xmlns:a16="http://schemas.microsoft.com/office/drawing/2014/main" val="20001"/>
                    </a:ext>
                  </a:extLst>
                </a:gridCol>
                <a:gridCol w="2033975">
                  <a:extLst>
                    <a:ext uri="{9D8B030D-6E8A-4147-A177-3AD203B41FA5}">
                      <a16:colId xmlns:a16="http://schemas.microsoft.com/office/drawing/2014/main" val="20002"/>
                    </a:ext>
                  </a:extLst>
                </a:gridCol>
                <a:gridCol w="5465625">
                  <a:extLst>
                    <a:ext uri="{9D8B030D-6E8A-4147-A177-3AD203B41FA5}">
                      <a16:colId xmlns:a16="http://schemas.microsoft.com/office/drawing/2014/main" val="20003"/>
                    </a:ext>
                  </a:extLst>
                </a:gridCol>
              </a:tblGrid>
              <a:tr h="438150">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FFFFFF"/>
                          </a:solidFill>
                          <a:latin typeface="Avenir"/>
                          <a:ea typeface="Avenir"/>
                          <a:cs typeface="Avenir"/>
                          <a:sym typeface="Avenir"/>
                        </a:rPr>
                        <a:t>Tier </a:t>
                      </a:r>
                      <a:endParaRPr sz="1200" b="1" u="none" strike="noStrike" cap="none">
                        <a:solidFill>
                          <a:srgbClr val="FFFFFF"/>
                        </a:solidFill>
                        <a:latin typeface="Avenir"/>
                        <a:ea typeface="Avenir"/>
                        <a:cs typeface="Avenir"/>
                        <a:sym typeface="Avenir"/>
                      </a:endParaRPr>
                    </a:p>
                  </a:txBody>
                  <a:tcPr marL="63500" marR="127000" marT="127000" marB="1270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FFFFFF"/>
                          </a:solidFill>
                          <a:latin typeface="Avenir"/>
                          <a:ea typeface="Avenir"/>
                          <a:cs typeface="Avenir"/>
                          <a:sym typeface="Avenir"/>
                        </a:rPr>
                        <a:t>New to LF</a:t>
                      </a:r>
                      <a:endParaRPr sz="1200" b="1" u="none" strike="noStrike" cap="none">
                        <a:solidFill>
                          <a:srgbClr val="FFFFFF"/>
                        </a:solidFill>
                        <a:latin typeface="Avenir"/>
                        <a:ea typeface="Avenir"/>
                        <a:cs typeface="Avenir"/>
                        <a:sym typeface="Avenir"/>
                      </a:endParaRPr>
                    </a:p>
                  </a:txBody>
                  <a:tcPr marL="127000" marR="127000" marT="127000" marB="1270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FFFFFF"/>
                          </a:solidFill>
                          <a:latin typeface="Avenir"/>
                          <a:ea typeface="Avenir"/>
                          <a:cs typeface="Avenir"/>
                          <a:sym typeface="Avenir"/>
                        </a:rPr>
                        <a:t>Existing LF member</a:t>
                      </a:r>
                      <a:endParaRPr sz="1200" b="1" u="none" strike="noStrike" cap="none">
                        <a:solidFill>
                          <a:srgbClr val="FFFFFF"/>
                        </a:solidFill>
                        <a:latin typeface="Avenir"/>
                        <a:ea typeface="Avenir"/>
                        <a:cs typeface="Avenir"/>
                        <a:sym typeface="Avenir"/>
                      </a:endParaRPr>
                    </a:p>
                  </a:txBody>
                  <a:tcPr marL="127000" marR="127000" marT="127000" marB="1270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tc>
                  <a:txBody>
                    <a:bodyPr/>
                    <a:lstStyle/>
                    <a:p>
                      <a:pPr marL="0" marR="0" lvl="0" indent="0" algn="l" rtl="0">
                        <a:lnSpc>
                          <a:spcPct val="100000"/>
                        </a:lnSpc>
                        <a:spcBef>
                          <a:spcPts val="0"/>
                        </a:spcBef>
                        <a:spcAft>
                          <a:spcPts val="0"/>
                        </a:spcAft>
                        <a:buClr>
                          <a:srgbClr val="000000"/>
                        </a:buClr>
                        <a:buSzPts val="1200"/>
                        <a:buFont typeface="Arial"/>
                        <a:buNone/>
                      </a:pPr>
                      <a:r>
                        <a:rPr lang="en-US" sz="1200" b="1" u="none" strike="noStrike" cap="none">
                          <a:solidFill>
                            <a:srgbClr val="FFFFFF"/>
                          </a:solidFill>
                          <a:latin typeface="Avenir"/>
                          <a:ea typeface="Avenir"/>
                          <a:cs typeface="Avenir"/>
                          <a:sym typeface="Avenir"/>
                        </a:rPr>
                        <a:t>Benefits</a:t>
                      </a:r>
                      <a:endParaRPr sz="1200" b="1" u="none" strike="noStrike" cap="none">
                        <a:solidFill>
                          <a:srgbClr val="FFFFFF"/>
                        </a:solidFill>
                        <a:latin typeface="Avenir"/>
                        <a:ea typeface="Avenir"/>
                        <a:cs typeface="Avenir"/>
                        <a:sym typeface="Avenir"/>
                      </a:endParaRPr>
                    </a:p>
                  </a:txBody>
                  <a:tcPr marL="127000" marR="127000" marT="127000" marB="127000" anchor="ctr">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45280"/>
                    </a:solidFill>
                  </a:tcPr>
                </a:tc>
                <a:extLst>
                  <a:ext uri="{0D108BD9-81ED-4DB2-BD59-A6C34878D82A}">
                    <a16:rowId xmlns:a16="http://schemas.microsoft.com/office/drawing/2014/main" val="10000"/>
                  </a:ext>
                </a:extLst>
              </a:tr>
              <a:tr h="2410700">
                <a:tc>
                  <a:txBody>
                    <a:bodyPr/>
                    <a:lstStyle/>
                    <a:p>
                      <a:pPr marL="0" marR="0" lvl="0" indent="0" algn="l" rtl="0">
                        <a:lnSpc>
                          <a:spcPct val="115000"/>
                        </a:lnSpc>
                        <a:spcBef>
                          <a:spcPts val="0"/>
                        </a:spcBef>
                        <a:spcAft>
                          <a:spcPts val="0"/>
                        </a:spcAft>
                        <a:buClr>
                          <a:srgbClr val="000000"/>
                        </a:buClr>
                        <a:buSzPts val="950"/>
                        <a:buFont typeface="Arial"/>
                        <a:buNone/>
                      </a:pPr>
                      <a:r>
                        <a:rPr lang="en-US" sz="950" b="1" u="none" strike="noStrike" cap="none">
                          <a:solidFill>
                            <a:schemeClr val="lt1"/>
                          </a:solidFill>
                        </a:rPr>
                        <a:t>Strategic</a:t>
                      </a:r>
                      <a:endParaRPr sz="950" b="1" u="none" strike="noStrike" cap="none">
                        <a:solidFill>
                          <a:schemeClr val="lt1"/>
                        </a:solidFill>
                      </a:endParaRPr>
                    </a:p>
                  </a:txBody>
                  <a:tcPr marL="635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US" sz="900" u="none" strike="noStrike" cap="none">
                          <a:solidFill>
                            <a:schemeClr val="lt1"/>
                          </a:solidFill>
                        </a:rPr>
                        <a:t>$170,000</a:t>
                      </a:r>
                      <a:endParaRPr sz="90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US" sz="900" u="none" strike="noStrike" cap="none">
                          <a:solidFill>
                            <a:schemeClr val="lt1"/>
                          </a:solidFill>
                        </a:rPr>
                        <a:t>$150,000</a:t>
                      </a:r>
                      <a:endParaRPr sz="90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tc>
                  <a:txBody>
                    <a:bodyPr/>
                    <a:lstStyle/>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Appoint one (1) voting representative to the LF Energy Governing Board.</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Appoint one (1) voting representative to the LF Energy Technical Advisory Council (TAC)</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Appoint one (1) representative as a voting member in any subcommittees or activities of the Governing Board.</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Enjoy most prominent placement in displays of membership including on the website and in marketing materials.</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1 guest LF Energy blog post per quarter </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1 LF Energy hosted webinar  per quarter</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1 Linux.com blog post per year</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10 complementary LF Training course/certification tickets</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Create an individualized press release to announce membership with LF Energy PR.</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Receive greater insight into LF Energy strategy and project roadmaps through increased engagement with the LF Energy Executive Director and staff.</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Receive ongoing, monthly 1:1, individual engagement and guidance from LF Energy Executive Director</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Increased access to invitation-only Linux Foundation Member Summit.</a:t>
                      </a:r>
                      <a:endParaRPr sz="900" u="none" strike="noStrike" cap="none">
                        <a:solidFill>
                          <a:schemeClr val="lt1"/>
                        </a:solidFill>
                      </a:endParaRPr>
                    </a:p>
                    <a:p>
                      <a:pPr marL="457200" marR="0" lvl="0" indent="-285750" algn="l" rtl="0">
                        <a:lnSpc>
                          <a:spcPct val="100000"/>
                        </a:lnSpc>
                        <a:spcBef>
                          <a:spcPts val="0"/>
                        </a:spcBef>
                        <a:spcAft>
                          <a:spcPts val="0"/>
                        </a:spcAft>
                        <a:buClr>
                          <a:schemeClr val="lt1"/>
                        </a:buClr>
                        <a:buSzPts val="900"/>
                        <a:buFont typeface="Arial"/>
                        <a:buChar char="●"/>
                      </a:pPr>
                      <a:r>
                        <a:rPr lang="en-US" sz="900" u="none" strike="noStrike" cap="none">
                          <a:solidFill>
                            <a:schemeClr val="lt1"/>
                          </a:solidFill>
                        </a:rPr>
                        <a:t>Receive discounts on LF Energy conferences + event sponsorship.</a:t>
                      </a:r>
                      <a:endParaRPr sz="90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9525" cap="flat" cmpd="sng">
                      <a:solidFill>
                        <a:schemeClr val="lt1"/>
                      </a:solidFill>
                      <a:prstDash val="solid"/>
                      <a:round/>
                      <a:headEnd type="none" w="sm" len="sm"/>
                      <a:tailEnd type="none" w="sm" len="sm"/>
                    </a:lnB>
                    <a:solidFill>
                      <a:srgbClr val="003764"/>
                    </a:solidFill>
                  </a:tcPr>
                </a:tc>
                <a:extLst>
                  <a:ext uri="{0D108BD9-81ED-4DB2-BD59-A6C34878D82A}">
                    <a16:rowId xmlns:a16="http://schemas.microsoft.com/office/drawing/2014/main" val="10001"/>
                  </a:ext>
                </a:extLst>
              </a:tr>
              <a:tr h="428625">
                <a:tc>
                  <a:txBody>
                    <a:bodyPr/>
                    <a:lstStyle/>
                    <a:p>
                      <a:pPr marL="0" marR="0" lvl="0" indent="0" algn="l" rtl="0">
                        <a:lnSpc>
                          <a:spcPct val="115000"/>
                        </a:lnSpc>
                        <a:spcBef>
                          <a:spcPts val="0"/>
                        </a:spcBef>
                        <a:spcAft>
                          <a:spcPts val="0"/>
                        </a:spcAft>
                        <a:buClr>
                          <a:srgbClr val="000000"/>
                        </a:buClr>
                        <a:buSzPts val="950"/>
                        <a:buFont typeface="Arial"/>
                        <a:buNone/>
                      </a:pPr>
                      <a:r>
                        <a:rPr lang="en-US" sz="850" b="1" u="none" strike="noStrike" cap="none">
                          <a:solidFill>
                            <a:schemeClr val="lt1"/>
                          </a:solidFill>
                        </a:rPr>
                        <a:t>General</a:t>
                      </a:r>
                      <a:endParaRPr sz="850" b="1" u="none" strike="noStrike" cap="none">
                        <a:solidFill>
                          <a:schemeClr val="lt1"/>
                        </a:solidFill>
                      </a:endParaRPr>
                    </a:p>
                  </a:txBody>
                  <a:tcPr marL="635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B5394"/>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$70,000 (USD) 5,000+</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$40,000 (USD) 2,000 – 4,999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$25,000 (USD) 500 – 1,999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$15,000 (USD) 100 – 499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$10,000 (USD) Up to 99</a:t>
                      </a:r>
                      <a:endParaRPr sz="85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B5394"/>
                    </a:solidFill>
                  </a:tcPr>
                </a:tc>
                <a:tc>
                  <a:txBody>
                    <a:bodyPr/>
                    <a:lstStyle/>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$50,000 (USD) 5,000+</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$25,000 (USD) 2,000 – 4,999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$10,000 (USD) 500 – 1,999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$5,000 (USD) 100 – 499</a:t>
                      </a:r>
                      <a:endParaRPr sz="850" u="none" strike="noStrike" cap="none">
                        <a:solidFill>
                          <a:schemeClr val="lt1"/>
                        </a:solidFill>
                      </a:endParaRPr>
                    </a:p>
                    <a:p>
                      <a:pPr marL="0" marR="0" lvl="0" indent="0" algn="l" rtl="0">
                        <a:lnSpc>
                          <a:spcPct val="115000"/>
                        </a:lnSpc>
                        <a:spcBef>
                          <a:spcPts val="0"/>
                        </a:spcBef>
                        <a:spcAft>
                          <a:spcPts val="0"/>
                        </a:spcAft>
                        <a:buClr>
                          <a:srgbClr val="000000"/>
                        </a:buClr>
                        <a:buSzPts val="950"/>
                        <a:buFont typeface="Arial"/>
                        <a:buNone/>
                      </a:pPr>
                      <a:r>
                        <a:rPr lang="en-US" sz="850" u="none" strike="noStrike" cap="none">
                          <a:solidFill>
                            <a:schemeClr val="lt1"/>
                          </a:solidFill>
                        </a:rPr>
                        <a:t>$5,000 (USD) Up to 99</a:t>
                      </a:r>
                      <a:endParaRPr sz="85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B5394"/>
                    </a:solidFill>
                  </a:tcPr>
                </a:tc>
                <a:tc>
                  <a:txBody>
                    <a:bodyPr/>
                    <a:lstStyle/>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(Possible) Governing Board seat 1 per every 10 General and Academic and Research Institutions members collectively as a class, with a maximum of 3.</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1 guest LF Energy blog post per year</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1 LF Energy hosted webinar per year</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10 complementary LF Training course/certification tickets</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Participate in all marketing, community, thought leadership opportunities.</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Receive discounts on LF Energy conferences + event sponsorship.</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Identify your organization as a member and display your logo on the LF Energy website and in marketing materials.</a:t>
                      </a:r>
                      <a:endParaRPr sz="850" u="none" strike="noStrike" cap="none">
                        <a:solidFill>
                          <a:schemeClr val="lt1"/>
                        </a:solidFill>
                      </a:endParaRPr>
                    </a:p>
                    <a:p>
                      <a:pPr marL="457200" marR="0" lvl="0" indent="-282575" algn="l" rtl="0">
                        <a:lnSpc>
                          <a:spcPct val="100000"/>
                        </a:lnSpc>
                        <a:spcBef>
                          <a:spcPts val="0"/>
                        </a:spcBef>
                        <a:spcAft>
                          <a:spcPts val="0"/>
                        </a:spcAft>
                        <a:buClr>
                          <a:schemeClr val="lt1"/>
                        </a:buClr>
                        <a:buSzPts val="850"/>
                        <a:buFont typeface="Arial"/>
                        <a:buChar char="●"/>
                      </a:pPr>
                      <a:r>
                        <a:rPr lang="en-US" sz="850" u="none" strike="noStrike" cap="none">
                          <a:solidFill>
                            <a:schemeClr val="lt1"/>
                          </a:solidFill>
                        </a:rPr>
                        <a:t>Access to The Linux Foundation’s invitation-only Linux Foundation Member Summit.</a:t>
                      </a:r>
                      <a:endParaRPr sz="850" u="none" strike="noStrike" cap="none">
                        <a:solidFill>
                          <a:schemeClr val="lt1"/>
                        </a:solidFill>
                      </a:endParaRPr>
                    </a:p>
                  </a:txBody>
                  <a:tcPr marL="127000" marR="127000" marT="127000" marB="127000">
                    <a:lnL w="9525" cap="flat" cmpd="sng">
                      <a:solidFill>
                        <a:schemeClr val="lt1"/>
                      </a:solidFill>
                      <a:prstDash val="solid"/>
                      <a:round/>
                      <a:headEnd type="none" w="sm" len="sm"/>
                      <a:tailEnd type="none" w="sm" len="sm"/>
                    </a:lnL>
                    <a:lnR w="9525" cap="flat" cmpd="sng">
                      <a:solidFill>
                        <a:schemeClr val="lt1"/>
                      </a:solidFill>
                      <a:prstDash val="solid"/>
                      <a:round/>
                      <a:headEnd type="none" w="sm" len="sm"/>
                      <a:tailEnd type="none" w="sm" len="sm"/>
                    </a:lnR>
                    <a:lnT w="9525"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B5394"/>
                    </a:solidFill>
                  </a:tcPr>
                </a:tc>
                <a:extLst>
                  <a:ext uri="{0D108BD9-81ED-4DB2-BD59-A6C34878D82A}">
                    <a16:rowId xmlns:a16="http://schemas.microsoft.com/office/drawing/2014/main" val="10002"/>
                  </a:ext>
                </a:extLst>
              </a:tr>
              <a:tr h="428625">
                <a:tc>
                  <a:txBody>
                    <a:bodyPr/>
                    <a:lstStyle/>
                    <a:p>
                      <a:pPr marL="0" lvl="0" indent="0" algn="l" rtl="0">
                        <a:lnSpc>
                          <a:spcPct val="115000"/>
                        </a:lnSpc>
                        <a:spcBef>
                          <a:spcPts val="0"/>
                        </a:spcBef>
                        <a:spcAft>
                          <a:spcPts val="0"/>
                        </a:spcAft>
                        <a:buNone/>
                      </a:pPr>
                      <a:r>
                        <a:rPr lang="en-US" sz="850" b="1">
                          <a:solidFill>
                            <a:schemeClr val="lt1"/>
                          </a:solidFill>
                        </a:rPr>
                        <a:t>Non-Profit</a:t>
                      </a:r>
                      <a:endParaRPr sz="850" b="1" u="none" strike="noStrike" cap="none">
                        <a:solidFill>
                          <a:schemeClr val="lt1"/>
                        </a:solidFill>
                      </a:endParaRPr>
                    </a:p>
                  </a:txBody>
                  <a:tcPr marL="63500" marR="127000" marT="127000" marB="12700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09ADE"/>
                    </a:solidFill>
                  </a:tcPr>
                </a:tc>
                <a:tc>
                  <a:txBody>
                    <a:bodyPr/>
                    <a:lstStyle/>
                    <a:p>
                      <a:pPr marL="0" lvl="0" indent="0" algn="l" rtl="0">
                        <a:lnSpc>
                          <a:spcPct val="115000"/>
                        </a:lnSpc>
                        <a:spcBef>
                          <a:spcPts val="0"/>
                        </a:spcBef>
                        <a:spcAft>
                          <a:spcPts val="0"/>
                        </a:spcAft>
                        <a:buNone/>
                      </a:pPr>
                      <a:r>
                        <a:rPr lang="en-US" sz="850">
                          <a:solidFill>
                            <a:schemeClr val="lt1"/>
                          </a:solidFill>
                        </a:rPr>
                        <a:t>$1,000</a:t>
                      </a:r>
                      <a:endParaRPr sz="850" u="none" strike="noStrike" cap="none">
                        <a:solidFill>
                          <a:schemeClr val="lt1"/>
                        </a:solidFill>
                      </a:endParaRPr>
                    </a:p>
                  </a:txBody>
                  <a:tcPr marL="127000" marR="127000" marT="127000" marB="12700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09ADE"/>
                    </a:solidFill>
                  </a:tcPr>
                </a:tc>
                <a:tc>
                  <a:txBody>
                    <a:bodyPr/>
                    <a:lstStyle/>
                    <a:p>
                      <a:pPr marL="0" lvl="0" indent="0" algn="l" rtl="0">
                        <a:lnSpc>
                          <a:spcPct val="115000"/>
                        </a:lnSpc>
                        <a:spcBef>
                          <a:spcPts val="0"/>
                        </a:spcBef>
                        <a:spcAft>
                          <a:spcPts val="0"/>
                        </a:spcAft>
                        <a:buNone/>
                      </a:pPr>
                      <a:r>
                        <a:rPr lang="en-US" sz="850">
                          <a:solidFill>
                            <a:schemeClr val="lt1"/>
                          </a:solidFill>
                        </a:rPr>
                        <a:t>$1,000</a:t>
                      </a:r>
                      <a:endParaRPr sz="850" u="none" strike="noStrike" cap="none">
                        <a:solidFill>
                          <a:schemeClr val="lt1"/>
                        </a:solidFill>
                      </a:endParaRPr>
                    </a:p>
                  </a:txBody>
                  <a:tcPr marL="127000" marR="127000" marT="127000" marB="12700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09ADE"/>
                    </a:solidFill>
                  </a:tcPr>
                </a:tc>
                <a:tc>
                  <a:txBody>
                    <a:bodyPr/>
                    <a:lstStyle/>
                    <a:p>
                      <a:pPr marL="457200" lvl="0" indent="-282575" algn="l" rtl="0">
                        <a:spcBef>
                          <a:spcPts val="0"/>
                        </a:spcBef>
                        <a:spcAft>
                          <a:spcPts val="0"/>
                        </a:spcAft>
                        <a:buClr>
                          <a:schemeClr val="lt1"/>
                        </a:buClr>
                        <a:buSzPts val="850"/>
                        <a:buChar char="●"/>
                      </a:pPr>
                      <a:r>
                        <a:rPr lang="en-US" sz="850">
                          <a:solidFill>
                            <a:schemeClr val="lt1"/>
                          </a:solidFill>
                        </a:rPr>
                        <a:t>The Non-Profit category of membership is limited to non-profit/non-governmental organizations. This requires approval by the Governing Board.</a:t>
                      </a:r>
                      <a:endParaRPr sz="850">
                        <a:solidFill>
                          <a:schemeClr val="lt1"/>
                        </a:solidFill>
                      </a:endParaRPr>
                    </a:p>
                    <a:p>
                      <a:pPr marL="457200" lvl="0" indent="-282575" algn="l" rtl="0">
                        <a:spcBef>
                          <a:spcPts val="0"/>
                        </a:spcBef>
                        <a:spcAft>
                          <a:spcPts val="0"/>
                        </a:spcAft>
                        <a:buClr>
                          <a:schemeClr val="lt1"/>
                        </a:buClr>
                        <a:buSzPts val="850"/>
                        <a:buChar char="●"/>
                      </a:pPr>
                      <a:r>
                        <a:rPr lang="en-US" sz="850">
                          <a:solidFill>
                            <a:schemeClr val="lt1"/>
                          </a:solidFill>
                        </a:rPr>
                        <a:t>Participate in all marketing, community, thought leadership opportunities.</a:t>
                      </a:r>
                      <a:endParaRPr sz="850">
                        <a:solidFill>
                          <a:schemeClr val="lt1"/>
                        </a:solidFill>
                      </a:endParaRPr>
                    </a:p>
                    <a:p>
                      <a:pPr marL="457200" lvl="0" indent="-282575" algn="l" rtl="0">
                        <a:spcBef>
                          <a:spcPts val="0"/>
                        </a:spcBef>
                        <a:spcAft>
                          <a:spcPts val="0"/>
                        </a:spcAft>
                        <a:buClr>
                          <a:schemeClr val="lt1"/>
                        </a:buClr>
                        <a:buSzPts val="850"/>
                        <a:buChar char="●"/>
                      </a:pPr>
                      <a:r>
                        <a:rPr lang="en-US" sz="850">
                          <a:solidFill>
                            <a:schemeClr val="lt1"/>
                          </a:solidFill>
                        </a:rPr>
                        <a:t>Receive discounts on LF Energy event sponsorship.</a:t>
                      </a:r>
                      <a:endParaRPr sz="850">
                        <a:solidFill>
                          <a:schemeClr val="lt1"/>
                        </a:solidFill>
                      </a:endParaRPr>
                    </a:p>
                    <a:p>
                      <a:pPr marL="457200" lvl="0" indent="-282575" algn="l" rtl="0">
                        <a:spcBef>
                          <a:spcPts val="0"/>
                        </a:spcBef>
                        <a:spcAft>
                          <a:spcPts val="0"/>
                        </a:spcAft>
                        <a:buClr>
                          <a:schemeClr val="lt1"/>
                        </a:buClr>
                        <a:buSzPts val="850"/>
                        <a:buChar char="●"/>
                      </a:pPr>
                      <a:r>
                        <a:rPr lang="en-US" sz="850">
                          <a:solidFill>
                            <a:schemeClr val="lt1"/>
                          </a:solidFill>
                        </a:rPr>
                        <a:t>Identify your organization as a member and display your logo on the LF Energy website and in marketing materials.</a:t>
                      </a:r>
                      <a:endParaRPr sz="850" u="none" strike="noStrike" cap="none">
                        <a:solidFill>
                          <a:schemeClr val="lt1"/>
                        </a:solidFill>
                      </a:endParaRPr>
                    </a:p>
                  </a:txBody>
                  <a:tcPr marL="127000" marR="127000" marT="127000" marB="127000">
                    <a:lnL w="6350" cap="flat" cmpd="sng">
                      <a:solidFill>
                        <a:schemeClr val="lt1"/>
                      </a:solidFill>
                      <a:prstDash val="solid"/>
                      <a:round/>
                      <a:headEnd type="none" w="sm" len="sm"/>
                      <a:tailEnd type="none" w="sm" len="sm"/>
                    </a:lnL>
                    <a:lnR w="6350" cap="flat" cmpd="sng">
                      <a:solidFill>
                        <a:schemeClr val="lt1"/>
                      </a:solidFill>
                      <a:prstDash val="solid"/>
                      <a:round/>
                      <a:headEnd type="none" w="sm" len="sm"/>
                      <a:tailEnd type="none" w="sm" len="sm"/>
                    </a:lnR>
                    <a:lnT w="6350" cap="flat" cmpd="sng">
                      <a:solidFill>
                        <a:schemeClr val="lt1"/>
                      </a:solidFill>
                      <a:prstDash val="solid"/>
                      <a:round/>
                      <a:headEnd type="none" w="sm" len="sm"/>
                      <a:tailEnd type="none" w="sm" len="sm"/>
                    </a:lnT>
                    <a:lnB w="6350" cap="flat" cmpd="sng">
                      <a:solidFill>
                        <a:schemeClr val="lt1"/>
                      </a:solidFill>
                      <a:prstDash val="solid"/>
                      <a:round/>
                      <a:headEnd type="none" w="sm" len="sm"/>
                      <a:tailEnd type="none" w="sm" len="sm"/>
                    </a:lnB>
                    <a:solidFill>
                      <a:srgbClr val="009ADE"/>
                    </a:solidFill>
                  </a:tcPr>
                </a:tc>
                <a:extLst>
                  <a:ext uri="{0D108BD9-81ED-4DB2-BD59-A6C34878D82A}">
                    <a16:rowId xmlns:a16="http://schemas.microsoft.com/office/drawing/2014/main" val="10003"/>
                  </a:ext>
                </a:extLst>
              </a:tr>
            </a:tbl>
          </a:graphicData>
        </a:graphic>
      </p:graphicFrame>
      <p:sp>
        <p:nvSpPr>
          <p:cNvPr id="1864" name="Google Shape;1864;g103351f427f_0_54"/>
          <p:cNvSpPr txBox="1">
            <a:spLocks noGrp="1"/>
          </p:cNvSpPr>
          <p:nvPr>
            <p:ph type="title" idx="4294967295"/>
          </p:nvPr>
        </p:nvSpPr>
        <p:spPr>
          <a:xfrm>
            <a:off x="458549" y="429014"/>
            <a:ext cx="11247000" cy="7059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SzPts val="1800"/>
              <a:buNone/>
            </a:pPr>
            <a:r>
              <a:rPr lang="en-US" sz="4000">
                <a:solidFill>
                  <a:srgbClr val="FFFFFF"/>
                </a:solidFill>
                <a:latin typeface="Avenir"/>
                <a:ea typeface="Avenir"/>
                <a:cs typeface="Avenir"/>
                <a:sym typeface="Avenir"/>
              </a:rPr>
              <a:t>LF Energy Membership Benefits</a:t>
            </a:r>
            <a:endParaRPr sz="4000">
              <a:solidFill>
                <a:srgbClr val="FFFFFF"/>
              </a:solidFill>
              <a:latin typeface="Avenir"/>
              <a:ea typeface="Avenir"/>
              <a:cs typeface="Avenir"/>
              <a:sym typeface="Avenir"/>
            </a:endParaRPr>
          </a:p>
        </p:txBody>
      </p:sp>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1868"/>
        <p:cNvGrpSpPr/>
        <p:nvPr/>
      </p:nvGrpSpPr>
      <p:grpSpPr>
        <a:xfrm>
          <a:off x="0" y="0"/>
          <a:ext cx="0" cy="0"/>
          <a:chOff x="0" y="0"/>
          <a:chExt cx="0" cy="0"/>
        </a:xfrm>
      </p:grpSpPr>
      <p:sp>
        <p:nvSpPr>
          <p:cNvPr id="1869" name="Google Shape;1869;gb965c7571a_3_862"/>
          <p:cNvSpPr txBox="1"/>
          <p:nvPr/>
        </p:nvSpPr>
        <p:spPr>
          <a:xfrm>
            <a:off x="623959" y="571583"/>
            <a:ext cx="10934100" cy="935700"/>
          </a:xfrm>
          <a:prstGeom prst="rect">
            <a:avLst/>
          </a:prstGeom>
          <a:no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6400"/>
              <a:buFont typeface="Arial"/>
              <a:buNone/>
            </a:pPr>
            <a:r>
              <a:rPr lang="en-US" sz="6400" b="0" i="0" u="none" strike="noStrike" cap="none">
                <a:solidFill>
                  <a:srgbClr val="FFFFFF"/>
                </a:solidFill>
                <a:latin typeface="Century Gothic"/>
                <a:ea typeface="Century Gothic"/>
                <a:cs typeface="Century Gothic"/>
                <a:sym typeface="Century Gothic"/>
              </a:rPr>
              <a:t>For Further Information</a:t>
            </a:r>
            <a:endParaRPr sz="6400" b="0" i="0" u="none" strike="noStrike" cap="none">
              <a:solidFill>
                <a:srgbClr val="FFFFFF"/>
              </a:solidFill>
              <a:latin typeface="Century Gothic"/>
              <a:ea typeface="Century Gothic"/>
              <a:cs typeface="Century Gothic"/>
              <a:sym typeface="Century Gothic"/>
            </a:endParaRPr>
          </a:p>
        </p:txBody>
      </p:sp>
      <p:sp>
        <p:nvSpPr>
          <p:cNvPr id="1870" name="Google Shape;1870;gb965c7571a_3_862"/>
          <p:cNvSpPr txBox="1"/>
          <p:nvPr/>
        </p:nvSpPr>
        <p:spPr>
          <a:xfrm>
            <a:off x="662933" y="2494437"/>
            <a:ext cx="5331900" cy="16668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FFFFFF"/>
              </a:buClr>
              <a:buSzPts val="2400"/>
              <a:buFont typeface="Arial"/>
              <a:buNone/>
            </a:pPr>
            <a:r>
              <a:rPr lang="en-US" sz="2800" b="1" i="0" u="none" strike="noStrike" cap="none">
                <a:solidFill>
                  <a:srgbClr val="FFFFFF"/>
                </a:solidFill>
                <a:latin typeface="Century Gothic"/>
                <a:ea typeface="Century Gothic"/>
                <a:cs typeface="Century Gothic"/>
                <a:sym typeface="Century Gothic"/>
              </a:rPr>
              <a:t>Shuli Goodman</a:t>
            </a:r>
            <a:endParaRPr sz="19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70C0"/>
              </a:buClr>
              <a:buSzPts val="1900"/>
              <a:buFont typeface="Arial"/>
              <a:buNone/>
            </a:pPr>
            <a:r>
              <a:rPr lang="en-US" sz="2300" b="0" i="0" u="none" strike="noStrike" cap="none">
                <a:solidFill>
                  <a:srgbClr val="FFFFFF"/>
                </a:solidFill>
                <a:latin typeface="Century Gothic"/>
                <a:ea typeface="Century Gothic"/>
                <a:cs typeface="Century Gothic"/>
                <a:sym typeface="Century Gothic"/>
              </a:rPr>
              <a:t>Executive Director</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Linux Foundation Energy</a:t>
            </a:r>
            <a:br>
              <a:rPr lang="en-US" sz="2300" b="0" i="0" u="none" strike="noStrike" cap="none">
                <a:solidFill>
                  <a:srgbClr val="FFFFFF"/>
                </a:solidFill>
                <a:latin typeface="Century Gothic"/>
                <a:ea typeface="Century Gothic"/>
                <a:cs typeface="Century Gothic"/>
                <a:sym typeface="Century Gothic"/>
              </a:rPr>
            </a:br>
            <a:r>
              <a:rPr lang="en-US" sz="2300" b="0" i="0" u="none" strike="noStrike" cap="none">
                <a:solidFill>
                  <a:srgbClr val="FFFFFF"/>
                </a:solidFill>
                <a:latin typeface="Century Gothic"/>
                <a:ea typeface="Century Gothic"/>
                <a:cs typeface="Century Gothic"/>
                <a:sym typeface="Century Gothic"/>
              </a:rPr>
              <a:t>sgoodman@lfenergy.org</a:t>
            </a:r>
            <a:endParaRPr sz="2800" b="0" i="0" u="none" strike="noStrike" cap="none">
              <a:solidFill>
                <a:srgbClr val="FFFFFF"/>
              </a:solidFill>
              <a:latin typeface="Century Gothic"/>
              <a:ea typeface="Century Gothic"/>
              <a:cs typeface="Century Gothic"/>
              <a:sym typeface="Century Gothic"/>
            </a:endParaRPr>
          </a:p>
        </p:txBody>
      </p:sp>
      <p:sp>
        <p:nvSpPr>
          <p:cNvPr id="1871" name="Google Shape;1871;gb965c7571a_3_862"/>
          <p:cNvSpPr txBox="1"/>
          <p:nvPr/>
        </p:nvSpPr>
        <p:spPr>
          <a:xfrm>
            <a:off x="662933" y="4464745"/>
            <a:ext cx="6449100" cy="1976700"/>
          </a:xfrm>
          <a:prstGeom prst="rect">
            <a:avLst/>
          </a:prstGeom>
          <a:noFill/>
          <a:ln>
            <a:noFill/>
          </a:ln>
        </p:spPr>
        <p:txBody>
          <a:bodyPr spcFirstLastPara="1" wrap="square" lIns="121900" tIns="121900" rIns="121900" bIns="121900" anchor="t" anchorCtr="0">
            <a:noAutofit/>
          </a:bodyPr>
          <a:lstStyle/>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Our Website: </a:t>
            </a:r>
            <a:r>
              <a:rPr lang="en-US" sz="2000" b="0" i="0" u="sng" strike="noStrike" cap="none">
                <a:solidFill>
                  <a:srgbClr val="FFFFFF"/>
                </a:solidFill>
                <a:latin typeface="Century Gothic"/>
                <a:ea typeface="Century Gothic"/>
                <a:cs typeface="Century Gothic"/>
                <a:sym typeface="Century Gothic"/>
                <a:hlinkClick r:id="rId4">
                  <a:extLst>
                    <a:ext uri="{A12FA001-AC4F-418D-AE19-62706E023703}">
                      <ahyp:hlinkClr xmlns:ahyp="http://schemas.microsoft.com/office/drawing/2018/hyperlinkcolor" val="tx"/>
                    </a:ext>
                  </a:extLst>
                </a:hlinkClick>
              </a:rPr>
              <a:t>https://lfenergy.org</a:t>
            </a:r>
            <a:r>
              <a:rPr lang="en-US" sz="2000" b="0" i="0" u="none" strike="noStrike" cap="none">
                <a:solidFill>
                  <a:srgbClr val="FFFFFF"/>
                </a:solidFill>
                <a:latin typeface="Century Gothic"/>
                <a:ea typeface="Century Gothic"/>
                <a:cs typeface="Century Gothic"/>
                <a:sym typeface="Century Gothic"/>
              </a:rPr>
              <a:t> </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Membership:</a:t>
            </a:r>
            <a:r>
              <a:rPr lang="en-US" sz="2000" b="0" i="0" u="sng" strike="noStrike" cap="none">
                <a:solidFill>
                  <a:srgbClr val="FFFFFF"/>
                </a:solidFill>
                <a:latin typeface="Century Gothic"/>
                <a:ea typeface="Century Gothic"/>
                <a:cs typeface="Century Gothic"/>
                <a:sym typeface="Century Gothic"/>
              </a:rPr>
              <a:t> </a:t>
            </a:r>
            <a:r>
              <a:rPr lang="en-US" sz="2000" b="0" i="0" u="sng" strike="noStrike" cap="none">
                <a:solidFill>
                  <a:srgbClr val="FFFFFF"/>
                </a:solidFill>
                <a:latin typeface="Century Gothic"/>
                <a:ea typeface="Century Gothic"/>
                <a:cs typeface="Century Gothic"/>
                <a:sym typeface="Century Gothic"/>
                <a:hlinkClick r:id="rId5">
                  <a:extLst>
                    <a:ext uri="{A12FA001-AC4F-418D-AE19-62706E023703}">
                      <ahyp:hlinkClr xmlns:ahyp="http://schemas.microsoft.com/office/drawing/2018/hyperlinkcolor" val="tx"/>
                    </a:ext>
                  </a:extLst>
                </a:hlinkClick>
              </a:rPr>
              <a:t>https://www.lfenergy.org/join</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Mailing Lists: </a:t>
            </a:r>
            <a:r>
              <a:rPr lang="en-US" sz="2000" b="0" i="0" u="sng" strike="noStrike" cap="none">
                <a:solidFill>
                  <a:srgbClr val="FFFFFF"/>
                </a:solidFill>
                <a:latin typeface="Century Gothic"/>
                <a:ea typeface="Century Gothic"/>
                <a:cs typeface="Century Gothic"/>
                <a:sym typeface="Century Gothic"/>
                <a:hlinkClick r:id="rId6">
                  <a:extLst>
                    <a:ext uri="{A12FA001-AC4F-418D-AE19-62706E023703}">
                      <ahyp:hlinkClr xmlns:ahyp="http://schemas.microsoft.com/office/drawing/2018/hyperlinkcolor" val="tx"/>
                    </a:ext>
                  </a:extLst>
                </a:hlinkClick>
              </a:rPr>
              <a:t>https://lists.lfenergy.org</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r>
              <a:rPr lang="en-US" sz="2000" b="0" i="0" u="none" strike="noStrike" cap="none">
                <a:solidFill>
                  <a:srgbClr val="FFFFFF"/>
                </a:solidFill>
                <a:latin typeface="Century Gothic"/>
                <a:ea typeface="Century Gothic"/>
                <a:cs typeface="Century Gothic"/>
                <a:sym typeface="Century Gothic"/>
              </a:rPr>
              <a:t>Our Wiki: </a:t>
            </a:r>
            <a:r>
              <a:rPr lang="en-US" sz="2000" b="0" i="0" u="sng" strike="noStrike" cap="none">
                <a:solidFill>
                  <a:srgbClr val="FFFFFF"/>
                </a:solidFill>
                <a:latin typeface="Century Gothic"/>
                <a:ea typeface="Century Gothic"/>
                <a:cs typeface="Century Gothic"/>
                <a:sym typeface="Century Gothic"/>
              </a:rPr>
              <a:t>https://wiki.lfenergy.org </a:t>
            </a:r>
            <a:endParaRPr sz="2000" b="0" i="0" u="none" strike="noStrike" cap="none">
              <a:solidFill>
                <a:srgbClr val="FFFFFF"/>
              </a:solidFill>
              <a:latin typeface="Century Gothic"/>
              <a:ea typeface="Century Gothic"/>
              <a:cs typeface="Century Gothic"/>
              <a:sym typeface="Century Gothic"/>
            </a:endParaRPr>
          </a:p>
          <a:p>
            <a:pPr marL="0" marR="0" lvl="0" indent="0" algn="l" rtl="0">
              <a:lnSpc>
                <a:spcPct val="115000"/>
              </a:lnSpc>
              <a:spcBef>
                <a:spcPts val="1100"/>
              </a:spcBef>
              <a:spcAft>
                <a:spcPts val="0"/>
              </a:spcAft>
              <a:buClr>
                <a:srgbClr val="000000"/>
              </a:buClr>
              <a:buSzPts val="2000"/>
              <a:buFont typeface="Arial"/>
              <a:buNone/>
            </a:pPr>
            <a:endParaRPr sz="2000" b="0" i="0" u="none" strike="noStrike" cap="none">
              <a:solidFill>
                <a:srgbClr val="FFFFFF"/>
              </a:solidFill>
              <a:latin typeface="Century Gothic"/>
              <a:ea typeface="Century Gothic"/>
              <a:cs typeface="Century Gothic"/>
              <a:sym typeface="Century Gothic"/>
            </a:endParaRPr>
          </a:p>
        </p:txBody>
      </p:sp>
      <p:cxnSp>
        <p:nvCxnSpPr>
          <p:cNvPr id="1872" name="Google Shape;1872;gb965c7571a_3_862"/>
          <p:cNvCxnSpPr/>
          <p:nvPr/>
        </p:nvCxnSpPr>
        <p:spPr>
          <a:xfrm>
            <a:off x="737668" y="4286945"/>
            <a:ext cx="10706700" cy="0"/>
          </a:xfrm>
          <a:prstGeom prst="straightConnector1">
            <a:avLst/>
          </a:prstGeom>
          <a:noFill/>
          <a:ln w="9525" cap="flat" cmpd="sng">
            <a:solidFill>
              <a:srgbClr val="FFFFFF"/>
            </a:solidFill>
            <a:prstDash val="dot"/>
            <a:miter lim="800000"/>
            <a:headEnd type="none" w="sm" len="sm"/>
            <a:tailEnd type="none" w="sm" len="sm"/>
          </a:ln>
        </p:spPr>
      </p:cxnSp>
      <p:pic>
        <p:nvPicPr>
          <p:cNvPr id="1873" name="Google Shape;1873;gb965c7571a_3_862"/>
          <p:cNvPicPr preferRelativeResize="0"/>
          <p:nvPr/>
        </p:nvPicPr>
        <p:blipFill rotWithShape="1">
          <a:blip r:embed="rId7">
            <a:alphaModFix/>
          </a:blip>
          <a:srcRect/>
          <a:stretch/>
        </p:blipFill>
        <p:spPr>
          <a:xfrm>
            <a:off x="8208583" y="5907989"/>
            <a:ext cx="3620207" cy="479025"/>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997"/>
        <p:cNvGrpSpPr/>
        <p:nvPr/>
      </p:nvGrpSpPr>
      <p:grpSpPr>
        <a:xfrm>
          <a:off x="0" y="0"/>
          <a:ext cx="0" cy="0"/>
          <a:chOff x="0" y="0"/>
          <a:chExt cx="0" cy="0"/>
        </a:xfrm>
      </p:grpSpPr>
      <p:sp>
        <p:nvSpPr>
          <p:cNvPr id="998" name="Google Shape;998;g105aabaaf14_0_80"/>
          <p:cNvSpPr txBox="1"/>
          <p:nvPr/>
        </p:nvSpPr>
        <p:spPr>
          <a:xfrm>
            <a:off x="312650" y="1251250"/>
            <a:ext cx="11277600" cy="985200"/>
          </a:xfrm>
          <a:prstGeom prst="rect">
            <a:avLst/>
          </a:prstGeom>
          <a:noFill/>
          <a:ln>
            <a:noFill/>
          </a:ln>
        </p:spPr>
        <p:txBody>
          <a:bodyPr spcFirstLastPara="1" wrap="square" lIns="121900" tIns="121900" rIns="121900" bIns="121900" anchor="t" anchorCtr="0">
            <a:spAutoFit/>
          </a:bodyPr>
          <a:lstStyle/>
          <a:p>
            <a:pPr marL="0" marR="0" lvl="0" indent="0" algn="ctr" rtl="0">
              <a:lnSpc>
                <a:spcPct val="100000"/>
              </a:lnSpc>
              <a:spcBef>
                <a:spcPts val="0"/>
              </a:spcBef>
              <a:spcAft>
                <a:spcPts val="0"/>
              </a:spcAft>
              <a:buClr>
                <a:srgbClr val="000000"/>
              </a:buClr>
              <a:buSzPts val="4800"/>
              <a:buFont typeface="Arial"/>
              <a:buNone/>
            </a:pPr>
            <a:r>
              <a:rPr lang="en-US" sz="4800" b="1" i="0" u="none" strike="noStrike" cap="none">
                <a:solidFill>
                  <a:schemeClr val="dk1"/>
                </a:solidFill>
                <a:latin typeface="Arial"/>
                <a:ea typeface="Arial"/>
                <a:cs typeface="Arial"/>
                <a:sym typeface="Arial"/>
              </a:rPr>
              <a:t>Design</a:t>
            </a:r>
            <a:r>
              <a:rPr lang="en-US" sz="4800" b="1" i="0" u="none" strike="noStrike" cap="none">
                <a:solidFill>
                  <a:srgbClr val="009ADE"/>
                </a:solidFill>
                <a:latin typeface="Arial"/>
                <a:ea typeface="Arial"/>
                <a:cs typeface="Arial"/>
                <a:sym typeface="Arial"/>
              </a:rPr>
              <a:t> Challenge</a:t>
            </a:r>
            <a:endParaRPr sz="4800" b="1" i="0" u="none" strike="noStrike" cap="none">
              <a:solidFill>
                <a:srgbClr val="009ADE"/>
              </a:solidFill>
              <a:latin typeface="Arial"/>
              <a:ea typeface="Arial"/>
              <a:cs typeface="Arial"/>
              <a:sym typeface="Arial"/>
            </a:endParaRPr>
          </a:p>
        </p:txBody>
      </p:sp>
      <p:sp>
        <p:nvSpPr>
          <p:cNvPr id="999" name="Google Shape;999;g105aabaaf14_0_80"/>
          <p:cNvSpPr txBox="1"/>
          <p:nvPr/>
        </p:nvSpPr>
        <p:spPr>
          <a:xfrm>
            <a:off x="1375100" y="2556175"/>
            <a:ext cx="9152700" cy="3570900"/>
          </a:xfrm>
          <a:prstGeom prst="rect">
            <a:avLst/>
          </a:prstGeom>
          <a:noFill/>
          <a:ln>
            <a:noFill/>
          </a:ln>
        </p:spPr>
        <p:txBody>
          <a:bodyPr spcFirstLastPara="1" wrap="square" lIns="91425" tIns="91425" rIns="91425" bIns="91425"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en-US" sz="4400" b="0" i="0" u="none" strike="noStrike" cap="none">
                <a:solidFill>
                  <a:srgbClr val="A1A1A4"/>
                </a:solidFill>
                <a:latin typeface="Arial"/>
                <a:ea typeface="Arial"/>
                <a:cs typeface="Arial"/>
                <a:sym typeface="Arial"/>
              </a:rPr>
              <a:t>Not enough time</a:t>
            </a:r>
            <a:endParaRPr sz="4400" b="0" i="0" u="none" strike="noStrike" cap="none">
              <a:solidFill>
                <a:srgbClr val="A1A1A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en-US" sz="4400" b="0" i="0" u="none" strike="noStrike" cap="none">
                <a:solidFill>
                  <a:srgbClr val="A1A1A4"/>
                </a:solidFill>
                <a:latin typeface="Arial"/>
                <a:ea typeface="Arial"/>
                <a:cs typeface="Arial"/>
                <a:sym typeface="Arial"/>
              </a:rPr>
              <a:t>Not enough resources</a:t>
            </a:r>
            <a:endParaRPr sz="4400" b="0" i="0" u="none" strike="noStrike" cap="none">
              <a:solidFill>
                <a:srgbClr val="A1A1A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en-US" sz="4400" b="0" i="0" u="none" strike="noStrike" cap="none">
                <a:solidFill>
                  <a:srgbClr val="A1A1A4"/>
                </a:solidFill>
                <a:latin typeface="Arial"/>
                <a:ea typeface="Arial"/>
                <a:cs typeface="Arial"/>
                <a:sym typeface="Arial"/>
              </a:rPr>
              <a:t>We need interoperability</a:t>
            </a:r>
            <a:endParaRPr sz="4400" b="0" i="0" u="none" strike="noStrike" cap="none">
              <a:solidFill>
                <a:srgbClr val="A1A1A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r>
              <a:rPr lang="en-US" sz="4400" b="0" i="0" u="none" strike="noStrike" cap="none">
                <a:solidFill>
                  <a:srgbClr val="A1A1A4"/>
                </a:solidFill>
                <a:latin typeface="Arial"/>
                <a:ea typeface="Arial"/>
                <a:cs typeface="Arial"/>
                <a:sym typeface="Arial"/>
              </a:rPr>
              <a:t>And, no vendor lock-in</a:t>
            </a:r>
            <a:endParaRPr sz="4400" b="1" i="0" u="none" strike="noStrike" cap="none">
              <a:solidFill>
                <a:schemeClr val="accent4"/>
              </a:solidFill>
              <a:latin typeface="Arial"/>
              <a:ea typeface="Arial"/>
              <a:cs typeface="Arial"/>
              <a:sym typeface="Arial"/>
            </a:endParaRPr>
          </a:p>
          <a:p>
            <a:pPr marL="0" marR="0" lvl="0" indent="0" algn="ctr" rtl="0">
              <a:lnSpc>
                <a:spcPct val="100000"/>
              </a:lnSpc>
              <a:spcBef>
                <a:spcPts val="0"/>
              </a:spcBef>
              <a:spcAft>
                <a:spcPts val="0"/>
              </a:spcAft>
              <a:buClr>
                <a:srgbClr val="000000"/>
              </a:buClr>
              <a:buSzPts val="3800"/>
              <a:buFont typeface="Arial"/>
              <a:buNone/>
            </a:pPr>
            <a:endParaRPr sz="4400" b="0" i="0" u="none" strike="noStrike" cap="none">
              <a:solidFill>
                <a:srgbClr val="A1A1A4"/>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04"/>
        <p:cNvGrpSpPr/>
        <p:nvPr/>
      </p:nvGrpSpPr>
      <p:grpSpPr>
        <a:xfrm>
          <a:off x="0" y="0"/>
          <a:ext cx="0" cy="0"/>
          <a:chOff x="0" y="0"/>
          <a:chExt cx="0" cy="0"/>
        </a:xfrm>
      </p:grpSpPr>
      <p:pic>
        <p:nvPicPr>
          <p:cNvPr id="1005" name="Google Shape;1005;gb965c7571a_3_68"/>
          <p:cNvPicPr preferRelativeResize="0">
            <a:picLocks noGrp="1"/>
          </p:cNvPicPr>
          <p:nvPr>
            <p:ph type="pic" idx="2"/>
          </p:nvPr>
        </p:nvPicPr>
        <p:blipFill rotWithShape="1">
          <a:blip r:embed="rId3">
            <a:alphaModFix/>
          </a:blip>
          <a:srcRect/>
          <a:stretch/>
        </p:blipFill>
        <p:spPr>
          <a:xfrm>
            <a:off x="6096000" y="0"/>
            <a:ext cx="6096000" cy="6858000"/>
          </a:xfrm>
          <a:prstGeom prst="rect">
            <a:avLst/>
          </a:prstGeom>
          <a:solidFill>
            <a:srgbClr val="7F7F7F"/>
          </a:solidFill>
          <a:ln>
            <a:noFill/>
          </a:ln>
        </p:spPr>
      </p:pic>
      <p:sp>
        <p:nvSpPr>
          <p:cNvPr id="1006" name="Google Shape;1006;gb965c7571a_3_68"/>
          <p:cNvSpPr txBox="1">
            <a:spLocks noGrp="1"/>
          </p:cNvSpPr>
          <p:nvPr>
            <p:ph type="body" idx="1"/>
          </p:nvPr>
        </p:nvSpPr>
        <p:spPr>
          <a:xfrm>
            <a:off x="6858000" y="457200"/>
            <a:ext cx="4836900" cy="5999100"/>
          </a:xfrm>
          <a:prstGeom prst="rect">
            <a:avLst/>
          </a:prstGeom>
          <a:noFill/>
          <a:ln>
            <a:noFill/>
          </a:ln>
        </p:spPr>
        <p:txBody>
          <a:bodyPr spcFirstLastPara="1" wrap="square" lIns="0" tIns="0" rIns="0" bIns="0" anchor="ctr" anchorCtr="0">
            <a:noAutofit/>
          </a:bodyPr>
          <a:lstStyle/>
          <a:p>
            <a:pPr marL="0" lvl="0" indent="0" algn="l" rtl="0">
              <a:lnSpc>
                <a:spcPct val="100000"/>
              </a:lnSpc>
              <a:spcBef>
                <a:spcPts val="0"/>
              </a:spcBef>
              <a:spcAft>
                <a:spcPts val="0"/>
              </a:spcAft>
              <a:buClr>
                <a:schemeClr val="dk1"/>
              </a:buClr>
              <a:buSzPts val="2400"/>
              <a:buNone/>
            </a:pPr>
            <a:r>
              <a:rPr lang="en-US" sz="2500">
                <a:latin typeface="Avenir"/>
                <a:ea typeface="Avenir"/>
                <a:cs typeface="Avenir"/>
                <a:sym typeface="Avenir"/>
              </a:rPr>
              <a:t>Providing a 21st century plan of action to decarbonization through open source, open frameworks, reference architectures, and a support ecosystem of complementary projects.</a:t>
            </a:r>
            <a:endParaRPr sz="2500">
              <a:latin typeface="Avenir"/>
              <a:ea typeface="Avenir"/>
              <a:cs typeface="Avenir"/>
              <a:sym typeface="Avenir"/>
            </a:endParaRPr>
          </a:p>
        </p:txBody>
      </p:sp>
      <p:pic>
        <p:nvPicPr>
          <p:cNvPr id="1007" name="Google Shape;1007;gb965c7571a_3_68"/>
          <p:cNvPicPr preferRelativeResize="0"/>
          <p:nvPr/>
        </p:nvPicPr>
        <p:blipFill rotWithShape="1">
          <a:blip r:embed="rId4">
            <a:alphaModFix/>
          </a:blip>
          <a:srcRect/>
          <a:stretch/>
        </p:blipFill>
        <p:spPr>
          <a:xfrm>
            <a:off x="1117270" y="3183191"/>
            <a:ext cx="3808475" cy="491617"/>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011"/>
        <p:cNvGrpSpPr/>
        <p:nvPr/>
      </p:nvGrpSpPr>
      <p:grpSpPr>
        <a:xfrm>
          <a:off x="0" y="0"/>
          <a:ext cx="0" cy="0"/>
          <a:chOff x="0" y="0"/>
          <a:chExt cx="0" cy="0"/>
        </a:xfrm>
      </p:grpSpPr>
      <p:sp>
        <p:nvSpPr>
          <p:cNvPr id="1012" name="Google Shape;1012;gb8106bbbb4_2_128"/>
          <p:cNvSpPr/>
          <p:nvPr/>
        </p:nvSpPr>
        <p:spPr>
          <a:xfrm>
            <a:off x="2988067" y="0"/>
            <a:ext cx="9204000" cy="6858000"/>
          </a:xfrm>
          <a:prstGeom prst="rect">
            <a:avLst/>
          </a:prstGeom>
          <a:solidFill>
            <a:schemeClr val="lt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013" name="Google Shape;1013;gb8106bbbb4_2_128"/>
          <p:cNvSpPr txBox="1">
            <a:spLocks noGrp="1"/>
          </p:cNvSpPr>
          <p:nvPr>
            <p:ph type="ctrTitle"/>
          </p:nvPr>
        </p:nvSpPr>
        <p:spPr>
          <a:xfrm>
            <a:off x="267201" y="0"/>
            <a:ext cx="2371500" cy="6858000"/>
          </a:xfrm>
          <a:prstGeom prst="rect">
            <a:avLst/>
          </a:prstGeom>
        </p:spPr>
        <p:txBody>
          <a:bodyPr spcFirstLastPara="1" wrap="square" lIns="0" tIns="0" rIns="0" bIns="0" anchor="ctr" anchorCtr="0">
            <a:normAutofit/>
          </a:bodyPr>
          <a:lstStyle/>
          <a:p>
            <a:pPr marL="0" lvl="0" indent="0" algn="l" rtl="0">
              <a:spcBef>
                <a:spcPts val="0"/>
              </a:spcBef>
              <a:spcAft>
                <a:spcPts val="0"/>
              </a:spcAft>
              <a:buNone/>
            </a:pPr>
            <a:r>
              <a:rPr lang="en-US" sz="4100"/>
              <a:t>LF Energy Members</a:t>
            </a:r>
            <a:endParaRPr sz="4100"/>
          </a:p>
        </p:txBody>
      </p:sp>
      <p:pic>
        <p:nvPicPr>
          <p:cNvPr id="1014" name="Google Shape;1014;gb8106bbbb4_2_128"/>
          <p:cNvPicPr preferRelativeResize="0"/>
          <p:nvPr/>
        </p:nvPicPr>
        <p:blipFill rotWithShape="1">
          <a:blip r:embed="rId3">
            <a:alphaModFix/>
          </a:blip>
          <a:srcRect t="23501" b="22070"/>
          <a:stretch/>
        </p:blipFill>
        <p:spPr>
          <a:xfrm>
            <a:off x="3179300" y="508400"/>
            <a:ext cx="3533466" cy="819634"/>
          </a:xfrm>
          <a:prstGeom prst="rect">
            <a:avLst/>
          </a:prstGeom>
          <a:noFill/>
          <a:ln>
            <a:noFill/>
          </a:ln>
        </p:spPr>
      </p:pic>
      <p:pic>
        <p:nvPicPr>
          <p:cNvPr id="1015" name="Google Shape;1015;gb8106bbbb4_2_128"/>
          <p:cNvPicPr preferRelativeResize="0"/>
          <p:nvPr/>
        </p:nvPicPr>
        <p:blipFill rotWithShape="1">
          <a:blip r:embed="rId4">
            <a:alphaModFix/>
          </a:blip>
          <a:srcRect b="76047"/>
          <a:stretch/>
        </p:blipFill>
        <p:spPr>
          <a:xfrm>
            <a:off x="3102600" y="4294062"/>
            <a:ext cx="8854323" cy="659663"/>
          </a:xfrm>
          <a:prstGeom prst="rect">
            <a:avLst/>
          </a:prstGeom>
          <a:noFill/>
          <a:ln>
            <a:noFill/>
          </a:ln>
        </p:spPr>
      </p:pic>
      <p:pic>
        <p:nvPicPr>
          <p:cNvPr id="1016" name="Google Shape;1016;gb8106bbbb4_2_128"/>
          <p:cNvPicPr preferRelativeResize="0"/>
          <p:nvPr/>
        </p:nvPicPr>
        <p:blipFill rotWithShape="1">
          <a:blip r:embed="rId4">
            <a:alphaModFix/>
          </a:blip>
          <a:srcRect t="32656" b="38775"/>
          <a:stretch/>
        </p:blipFill>
        <p:spPr>
          <a:xfrm>
            <a:off x="3102600" y="4947895"/>
            <a:ext cx="8854323" cy="786756"/>
          </a:xfrm>
          <a:prstGeom prst="rect">
            <a:avLst/>
          </a:prstGeom>
          <a:noFill/>
          <a:ln>
            <a:noFill/>
          </a:ln>
        </p:spPr>
      </p:pic>
      <p:pic>
        <p:nvPicPr>
          <p:cNvPr id="1017" name="Google Shape;1017;gb8106bbbb4_2_128"/>
          <p:cNvPicPr preferRelativeResize="0"/>
          <p:nvPr/>
        </p:nvPicPr>
        <p:blipFill rotWithShape="1">
          <a:blip r:embed="rId4">
            <a:alphaModFix/>
          </a:blip>
          <a:srcRect t="68367"/>
          <a:stretch/>
        </p:blipFill>
        <p:spPr>
          <a:xfrm>
            <a:off x="3102600" y="5696875"/>
            <a:ext cx="8931026" cy="878708"/>
          </a:xfrm>
          <a:prstGeom prst="rect">
            <a:avLst/>
          </a:prstGeom>
          <a:noFill/>
          <a:ln>
            <a:noFill/>
          </a:ln>
        </p:spPr>
      </p:pic>
      <p:grpSp>
        <p:nvGrpSpPr>
          <p:cNvPr id="1018" name="Google Shape;1018;gb8106bbbb4_2_128"/>
          <p:cNvGrpSpPr/>
          <p:nvPr/>
        </p:nvGrpSpPr>
        <p:grpSpPr>
          <a:xfrm>
            <a:off x="3065111" y="8715"/>
            <a:ext cx="4947490" cy="4247516"/>
            <a:chOff x="1994083" y="6537"/>
            <a:chExt cx="3710710" cy="3185716"/>
          </a:xfrm>
        </p:grpSpPr>
        <p:grpSp>
          <p:nvGrpSpPr>
            <p:cNvPr id="1019" name="Google Shape;1019;gb8106bbbb4_2_128"/>
            <p:cNvGrpSpPr/>
            <p:nvPr/>
          </p:nvGrpSpPr>
          <p:grpSpPr>
            <a:xfrm>
              <a:off x="1994083" y="6537"/>
              <a:ext cx="3710710" cy="3185716"/>
              <a:chOff x="2053373" y="6537"/>
              <a:chExt cx="3679800" cy="3185716"/>
            </a:xfrm>
          </p:grpSpPr>
          <p:sp>
            <p:nvSpPr>
              <p:cNvPr id="1020" name="Google Shape;1020;gb8106bbbb4_2_128"/>
              <p:cNvSpPr txBox="1"/>
              <p:nvPr/>
            </p:nvSpPr>
            <p:spPr>
              <a:xfrm>
                <a:off x="2053373" y="6537"/>
                <a:ext cx="3679800" cy="415500"/>
              </a:xfrm>
              <a:prstGeom prst="rect">
                <a:avLst/>
              </a:prstGeom>
              <a:solidFill>
                <a:srgbClr val="FFFFFF"/>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2000">
                    <a:solidFill>
                      <a:srgbClr val="434343"/>
                    </a:solidFill>
                    <a:latin typeface="Open Sans ExtraBold"/>
                    <a:ea typeface="Open Sans ExtraBold"/>
                    <a:cs typeface="Open Sans ExtraBold"/>
                    <a:sym typeface="Open Sans ExtraBold"/>
                  </a:rPr>
                  <a:t>Strategic </a:t>
                </a:r>
                <a:endParaRPr sz="2000">
                  <a:solidFill>
                    <a:srgbClr val="434343"/>
                  </a:solidFill>
                  <a:latin typeface="Open Sans ExtraBold"/>
                  <a:ea typeface="Open Sans ExtraBold"/>
                  <a:cs typeface="Open Sans ExtraBold"/>
                  <a:sym typeface="Open Sans ExtraBold"/>
                </a:endParaRPr>
              </a:p>
            </p:txBody>
          </p:sp>
          <p:sp>
            <p:nvSpPr>
              <p:cNvPr id="1021" name="Google Shape;1021;gb8106bbbb4_2_128"/>
              <p:cNvSpPr txBox="1"/>
              <p:nvPr/>
            </p:nvSpPr>
            <p:spPr>
              <a:xfrm>
                <a:off x="2053374" y="863783"/>
                <a:ext cx="1736100" cy="415500"/>
              </a:xfrm>
              <a:prstGeom prst="rect">
                <a:avLst/>
              </a:prstGeom>
              <a:solidFill>
                <a:srgbClr val="FFFFFF"/>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2000">
                    <a:solidFill>
                      <a:srgbClr val="434343"/>
                    </a:solidFill>
                    <a:latin typeface="Open Sans ExtraBold"/>
                    <a:ea typeface="Open Sans ExtraBold"/>
                    <a:cs typeface="Open Sans ExtraBold"/>
                    <a:sym typeface="Open Sans ExtraBold"/>
                  </a:rPr>
                  <a:t>General</a:t>
                </a:r>
                <a:endParaRPr sz="2000">
                  <a:solidFill>
                    <a:srgbClr val="434343"/>
                  </a:solidFill>
                  <a:latin typeface="Open Sans ExtraBold"/>
                  <a:ea typeface="Open Sans ExtraBold"/>
                  <a:cs typeface="Open Sans ExtraBold"/>
                  <a:sym typeface="Open Sans ExtraBold"/>
                </a:endParaRPr>
              </a:p>
            </p:txBody>
          </p:sp>
          <p:sp>
            <p:nvSpPr>
              <p:cNvPr id="1022" name="Google Shape;1022;gb8106bbbb4_2_128"/>
              <p:cNvSpPr txBox="1"/>
              <p:nvPr/>
            </p:nvSpPr>
            <p:spPr>
              <a:xfrm>
                <a:off x="2053373" y="2776753"/>
                <a:ext cx="1251900" cy="415500"/>
              </a:xfrm>
              <a:prstGeom prst="rect">
                <a:avLst/>
              </a:prstGeom>
              <a:solidFill>
                <a:srgbClr val="FFFFFF"/>
              </a:solidFill>
              <a:ln>
                <a:noFill/>
              </a:ln>
            </p:spPr>
            <p:txBody>
              <a:bodyPr spcFirstLastPara="1" wrap="square" lIns="121900" tIns="121900" rIns="121900" bIns="121900" anchor="t" anchorCtr="0">
                <a:spAutoFit/>
              </a:bodyPr>
              <a:lstStyle/>
              <a:p>
                <a:pPr marL="0" lvl="0" indent="0" algn="l" rtl="0">
                  <a:spcBef>
                    <a:spcPts val="0"/>
                  </a:spcBef>
                  <a:spcAft>
                    <a:spcPts val="0"/>
                  </a:spcAft>
                  <a:buNone/>
                </a:pPr>
                <a:r>
                  <a:rPr lang="en-US" sz="2000">
                    <a:solidFill>
                      <a:srgbClr val="434343"/>
                    </a:solidFill>
                    <a:latin typeface="Open Sans ExtraBold"/>
                    <a:ea typeface="Open Sans ExtraBold"/>
                    <a:cs typeface="Open Sans ExtraBold"/>
                    <a:sym typeface="Open Sans ExtraBold"/>
                  </a:rPr>
                  <a:t>Associate</a:t>
                </a:r>
                <a:endParaRPr sz="2000">
                  <a:solidFill>
                    <a:srgbClr val="434343"/>
                  </a:solidFill>
                  <a:latin typeface="Open Sans ExtraBold"/>
                  <a:ea typeface="Open Sans ExtraBold"/>
                  <a:cs typeface="Open Sans ExtraBold"/>
                  <a:sym typeface="Open Sans ExtraBold"/>
                </a:endParaRPr>
              </a:p>
            </p:txBody>
          </p:sp>
        </p:grpSp>
        <p:grpSp>
          <p:nvGrpSpPr>
            <p:cNvPr id="1023" name="Google Shape;1023;gb8106bbbb4_2_128"/>
            <p:cNvGrpSpPr/>
            <p:nvPr/>
          </p:nvGrpSpPr>
          <p:grpSpPr>
            <a:xfrm>
              <a:off x="2084112" y="338675"/>
              <a:ext cx="3614700" cy="2789875"/>
              <a:chOff x="2084112" y="338675"/>
              <a:chExt cx="3614700" cy="2789875"/>
            </a:xfrm>
          </p:grpSpPr>
          <p:cxnSp>
            <p:nvCxnSpPr>
              <p:cNvPr id="1024" name="Google Shape;1024;gb8106bbbb4_2_128"/>
              <p:cNvCxnSpPr/>
              <p:nvPr/>
            </p:nvCxnSpPr>
            <p:spPr>
              <a:xfrm>
                <a:off x="2084112" y="338675"/>
                <a:ext cx="3614700" cy="6600"/>
              </a:xfrm>
              <a:prstGeom prst="straightConnector1">
                <a:avLst/>
              </a:prstGeom>
              <a:noFill/>
              <a:ln w="9525" cap="flat" cmpd="sng">
                <a:solidFill>
                  <a:schemeClr val="dk2"/>
                </a:solidFill>
                <a:prstDash val="solid"/>
                <a:round/>
                <a:headEnd type="none" w="med" len="med"/>
                <a:tailEnd type="none" w="med" len="med"/>
              </a:ln>
            </p:spPr>
          </p:cxnSp>
          <p:cxnSp>
            <p:nvCxnSpPr>
              <p:cNvPr id="1025" name="Google Shape;1025;gb8106bbbb4_2_128"/>
              <p:cNvCxnSpPr/>
              <p:nvPr/>
            </p:nvCxnSpPr>
            <p:spPr>
              <a:xfrm>
                <a:off x="2084112" y="3121950"/>
                <a:ext cx="3614700" cy="6600"/>
              </a:xfrm>
              <a:prstGeom prst="straightConnector1">
                <a:avLst/>
              </a:prstGeom>
              <a:noFill/>
              <a:ln w="9525" cap="flat" cmpd="sng">
                <a:solidFill>
                  <a:schemeClr val="dk2"/>
                </a:solidFill>
                <a:prstDash val="solid"/>
                <a:round/>
                <a:headEnd type="none" w="med" len="med"/>
                <a:tailEnd type="none" w="med" len="med"/>
              </a:ln>
            </p:spPr>
          </p:cxnSp>
          <p:cxnSp>
            <p:nvCxnSpPr>
              <p:cNvPr id="1026" name="Google Shape;1026;gb8106bbbb4_2_128"/>
              <p:cNvCxnSpPr/>
              <p:nvPr/>
            </p:nvCxnSpPr>
            <p:spPr>
              <a:xfrm>
                <a:off x="2084112" y="1182919"/>
                <a:ext cx="3614700" cy="6600"/>
              </a:xfrm>
              <a:prstGeom prst="straightConnector1">
                <a:avLst/>
              </a:prstGeom>
              <a:noFill/>
              <a:ln w="9525" cap="flat" cmpd="sng">
                <a:solidFill>
                  <a:schemeClr val="dk2"/>
                </a:solidFill>
                <a:prstDash val="solid"/>
                <a:round/>
                <a:headEnd type="none" w="med" len="med"/>
                <a:tailEnd type="none" w="med" len="med"/>
              </a:ln>
            </p:spPr>
          </p:cxnSp>
        </p:grpSp>
      </p:grpSp>
      <p:pic>
        <p:nvPicPr>
          <p:cNvPr id="1027" name="Google Shape;1027;gb8106bbbb4_2_128"/>
          <p:cNvPicPr preferRelativeResize="0"/>
          <p:nvPr/>
        </p:nvPicPr>
        <p:blipFill rotWithShape="1">
          <a:blip r:embed="rId5">
            <a:alphaModFix/>
          </a:blip>
          <a:srcRect t="42719" b="38111"/>
          <a:stretch/>
        </p:blipFill>
        <p:spPr>
          <a:xfrm>
            <a:off x="3207425" y="2420365"/>
            <a:ext cx="8854323" cy="659675"/>
          </a:xfrm>
          <a:prstGeom prst="rect">
            <a:avLst/>
          </a:prstGeom>
          <a:noFill/>
          <a:ln>
            <a:noFill/>
          </a:ln>
        </p:spPr>
      </p:pic>
      <p:pic>
        <p:nvPicPr>
          <p:cNvPr id="1028" name="Google Shape;1028;gb8106bbbb4_2_128"/>
          <p:cNvPicPr preferRelativeResize="0"/>
          <p:nvPr/>
        </p:nvPicPr>
        <p:blipFill rotWithShape="1">
          <a:blip r:embed="rId5">
            <a:alphaModFix/>
          </a:blip>
          <a:srcRect b="71603"/>
          <a:stretch/>
        </p:blipFill>
        <p:spPr>
          <a:xfrm>
            <a:off x="3207425" y="1596625"/>
            <a:ext cx="8854323" cy="977249"/>
          </a:xfrm>
          <a:prstGeom prst="rect">
            <a:avLst/>
          </a:prstGeom>
          <a:noFill/>
          <a:ln>
            <a:noFill/>
          </a:ln>
        </p:spPr>
      </p:pic>
      <p:pic>
        <p:nvPicPr>
          <p:cNvPr id="1029" name="Google Shape;1029;gb8106bbbb4_2_128"/>
          <p:cNvPicPr preferRelativeResize="0"/>
          <p:nvPr/>
        </p:nvPicPr>
        <p:blipFill rotWithShape="1">
          <a:blip r:embed="rId5">
            <a:alphaModFix/>
          </a:blip>
          <a:srcRect t="80831"/>
          <a:stretch/>
        </p:blipFill>
        <p:spPr>
          <a:xfrm>
            <a:off x="3207425" y="3104133"/>
            <a:ext cx="8854323" cy="65967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34"/>
        <p:cNvGrpSpPr/>
        <p:nvPr/>
      </p:nvGrpSpPr>
      <p:grpSpPr>
        <a:xfrm>
          <a:off x="0" y="0"/>
          <a:ext cx="0" cy="0"/>
          <a:chOff x="0" y="0"/>
          <a:chExt cx="0" cy="0"/>
        </a:xfrm>
      </p:grpSpPr>
      <p:pic>
        <p:nvPicPr>
          <p:cNvPr id="1035" name="Google Shape;1035;gb965c7571a_3_275"/>
          <p:cNvPicPr preferRelativeResize="0">
            <a:picLocks noGrp="1"/>
          </p:cNvPicPr>
          <p:nvPr>
            <p:ph type="pic" idx="2"/>
          </p:nvPr>
        </p:nvPicPr>
        <p:blipFill rotWithShape="1">
          <a:blip r:embed="rId3">
            <a:alphaModFix/>
          </a:blip>
          <a:srcRect/>
          <a:stretch/>
        </p:blipFill>
        <p:spPr>
          <a:xfrm>
            <a:off x="0" y="0"/>
            <a:ext cx="12192000" cy="6858000"/>
          </a:xfrm>
          <a:prstGeom prst="rect">
            <a:avLst/>
          </a:prstGeom>
          <a:noFill/>
          <a:ln>
            <a:noFill/>
          </a:ln>
        </p:spPr>
      </p:pic>
    </p:spTree>
  </p:cSld>
  <p:clrMapOvr>
    <a:masterClrMapping/>
  </p:clrMapOvr>
  <mc:AlternateContent xmlns:mc="http://schemas.openxmlformats.org/markup-compatibility/2006" xmlns:p14="http://schemas.microsoft.com/office/powerpoint/2010/main">
    <mc:Choice Requires="p14">
      <p:transition spd="med" p14:dur="700">
        <p:fade/>
      </p:transition>
    </mc:Choice>
    <mc:Fallback xmlns:ahyp="http://schemas.microsoft.com/office/drawing/2018/hyperlinkcolor" xmlns:p15="http://schemas.microsoft.com/office/powerpoint/2012/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
      <p:transition spd="slow">
        <p:fade/>
      </p:transition>
    </mc:Fallback>
  </mc:AlternateContent>
</p:sld>
</file>

<file path=ppt/theme/theme1.xml><?xml version="1.0" encoding="utf-8"?>
<a:theme xmlns:a="http://schemas.openxmlformats.org/drawingml/2006/main" name="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0.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2.xml><?xml version="1.0" encoding="utf-8"?>
<a:theme xmlns:a="http://schemas.openxmlformats.org/drawingml/2006/main" name="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3.xml><?xml version="1.0" encoding="utf-8"?>
<a:theme xmlns:a="http://schemas.openxmlformats.org/drawingml/2006/main" name="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4.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6.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7.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6.xml><?xml version="1.0" encoding="utf-8"?>
<a:theme xmlns:a="http://schemas.openxmlformats.org/drawingml/2006/main" name="1_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7.xml><?xml version="1.0" encoding="utf-8"?>
<a:theme xmlns:a="http://schemas.openxmlformats.org/drawingml/2006/main" name="LFE Template 10/2019">
  <a:themeElements>
    <a:clrScheme name="Custom 103">
      <a:dk1>
        <a:srgbClr val="FFFFFF"/>
      </a:dk1>
      <a:lt1>
        <a:srgbClr val="000000"/>
      </a:lt1>
      <a:dk2>
        <a:srgbClr val="FFFFFF"/>
      </a:dk2>
      <a:lt2>
        <a:srgbClr val="000000"/>
      </a:lt2>
      <a:accent1>
        <a:srgbClr val="0065B8"/>
      </a:accent1>
      <a:accent2>
        <a:srgbClr val="00A7EE"/>
      </a:accent2>
      <a:accent3>
        <a:srgbClr val="00FDFF"/>
      </a:accent3>
      <a:accent4>
        <a:srgbClr val="FFB802"/>
      </a:accent4>
      <a:accent5>
        <a:srgbClr val="65A33E"/>
      </a:accent5>
      <a:accent6>
        <a:srgbClr val="CC1A01"/>
      </a:accent6>
      <a:hlink>
        <a:srgbClr val="00A7EE"/>
      </a:hlink>
      <a:folHlink>
        <a:srgbClr val="C0C0C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8.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9.xml><?xml version="1.0" encoding="utf-8"?>
<a:theme xmlns:a="http://schemas.openxmlformats.org/drawingml/2006/main" name="1_LFE Template 10/2019">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4144</Words>
  <Application>Microsoft Macintosh PowerPoint</Application>
  <PresentationFormat>Widescreen</PresentationFormat>
  <Paragraphs>753</Paragraphs>
  <Slides>53</Slides>
  <Notes>53</Notes>
  <HiddenSlides>0</HiddenSlides>
  <MMClips>0</MMClips>
  <ScaleCrop>false</ScaleCrop>
  <HeadingPairs>
    <vt:vector size="6" baseType="variant">
      <vt:variant>
        <vt:lpstr>Fonts Used</vt:lpstr>
      </vt:variant>
      <vt:variant>
        <vt:i4>11</vt:i4>
      </vt:variant>
      <vt:variant>
        <vt:lpstr>Theme</vt:lpstr>
      </vt:variant>
      <vt:variant>
        <vt:i4>16</vt:i4>
      </vt:variant>
      <vt:variant>
        <vt:lpstr>Slide Titles</vt:lpstr>
      </vt:variant>
      <vt:variant>
        <vt:i4>53</vt:i4>
      </vt:variant>
    </vt:vector>
  </HeadingPairs>
  <TitlesOfParts>
    <vt:vector size="80" baseType="lpstr">
      <vt:lpstr>Open Sans</vt:lpstr>
      <vt:lpstr>Roboto</vt:lpstr>
      <vt:lpstr>Courier New</vt:lpstr>
      <vt:lpstr>Arial</vt:lpstr>
      <vt:lpstr>Century Gothic</vt:lpstr>
      <vt:lpstr>Open Sans ExtraBold</vt:lpstr>
      <vt:lpstr>Caveat</vt:lpstr>
      <vt:lpstr>Open Sans Light</vt:lpstr>
      <vt:lpstr>Avenir</vt:lpstr>
      <vt:lpstr>Calibri</vt:lpstr>
      <vt:lpstr>Gill Sans</vt:lpstr>
      <vt:lpstr>LFE Template 10/2019</vt:lpstr>
      <vt:lpstr>1_LFE Template 10/2019</vt:lpstr>
      <vt:lpstr>1_LFE Template 10/2019</vt:lpstr>
      <vt:lpstr>1_LFE Template 10/2019</vt:lpstr>
      <vt:lpstr>Simple Light</vt:lpstr>
      <vt:lpstr>1_LFE Template 10/2019</vt:lpstr>
      <vt:lpstr>LFE Template 10/2019</vt:lpstr>
      <vt:lpstr>Simple Light</vt:lpstr>
      <vt:lpstr>1_LFE Template 10/2019</vt:lpstr>
      <vt:lpstr>1_LFE Template 10/2019</vt:lpstr>
      <vt:lpstr>1_LFE Template 10/2019</vt:lpstr>
      <vt:lpstr>LFE Template 10/2019</vt:lpstr>
      <vt:lpstr>LFE Template 10/2019</vt:lpstr>
      <vt:lpstr>1_LFE Template 10/2019</vt:lpstr>
      <vt:lpstr>Simple Light</vt:lpstr>
      <vt:lpstr>1_LFE Template 10/2019</vt:lpstr>
      <vt:lpstr>The Power of Together</vt:lpstr>
      <vt:lpstr>What did you do during the  Great Transition?</vt:lpstr>
      <vt:lpstr>PowerPoint Presentation</vt:lpstr>
      <vt:lpstr>PowerPoint Presentation</vt:lpstr>
      <vt:lpstr>PowerPoint Presentation</vt:lpstr>
      <vt:lpstr>PowerPoint Presentation</vt:lpstr>
      <vt:lpstr>PowerPoint Presentation</vt:lpstr>
      <vt:lpstr>LF Energy Members</vt:lpstr>
      <vt:lpstr>PowerPoint Presentation</vt:lpstr>
      <vt:lpstr>The world’s dominant  open source platform.</vt:lpstr>
      <vt:lpstr>A new member joins  The Linux Foundation every day.</vt:lpstr>
      <vt:lpstr>LF Energy: part of The Linux Foundation ecosystem of sustainable open source</vt:lpstr>
      <vt:lpstr>Our projects span a range of technologies and vertical industries </vt:lpstr>
      <vt:lpstr>Open Source Isn’t Slowing Down Any Time Soon</vt:lpstr>
      <vt:lpstr>The real question is: Which projects really matter?</vt:lpstr>
      <vt:lpstr>Linux Foundation seeks to accelerate new projects to adoption and sustainability</vt:lpstr>
      <vt:lpstr>PowerPoint Presentation</vt:lpstr>
      <vt:lpstr>PowerPoint Presentation</vt:lpstr>
      <vt:lpstr>PowerPoint Presentation</vt:lpstr>
      <vt:lpstr>Leveraged Development &amp;  Open Source Software Ecosystem</vt:lpstr>
      <vt:lpstr>Open source software is a strategic asset</vt:lpstr>
      <vt:lpstr>PowerPoint Presentation</vt:lpstr>
      <vt:lpstr>The LF Energy ecosystem alleviates the cost,  risk and stagnation of isolated solutions. We take you beyond “black boxes”.</vt:lpstr>
      <vt:lpstr>  Projects</vt:lpstr>
      <vt:lpstr>LF Energy Projects (+3) </vt:lpstr>
      <vt:lpstr>The future is shared  technology innovation!</vt:lpstr>
      <vt:lpstr>Power systems lead global decarbonization efforts</vt:lpstr>
      <vt:lpstr>PowerPoint Presentation</vt:lpstr>
      <vt:lpstr>PowerPoint Presentation</vt:lpstr>
      <vt:lpstr>PowerPoint Presentation</vt:lpstr>
      <vt:lpstr>We are building a grid that is beyond our ability to intellectually “manage”</vt:lpstr>
      <vt:lpstr>50% of the effort of the energy transition is digital </vt:lpstr>
      <vt:lpstr>80% of the software will be  open source</vt:lpstr>
      <vt:lpstr>40% of the effort of  decarbonization   will be open source</vt:lpstr>
      <vt:lpstr>Isolation and going  it alone are no longer viable.</vt:lpstr>
      <vt:lpstr>We need speed, scale,  enhanced security, accelerated  innovation, and global talent. </vt:lpstr>
      <vt:lpstr>We need mass collaboration. </vt:lpstr>
      <vt:lpstr>OUR COMMITMENT</vt:lpstr>
      <vt:lpstr>PowerPoint Presentation</vt:lpstr>
      <vt:lpstr>PowerPoint Presentation</vt:lpstr>
      <vt:lpstr>PowerPoint Presentation</vt:lpstr>
      <vt:lpstr>PowerPoint Presentation</vt:lpstr>
      <vt:lpstr>PowerPoint Presentation</vt:lpstr>
      <vt:lpstr> Governance</vt:lpstr>
      <vt:lpstr>At the heart of LF Energy is Governance </vt:lpstr>
      <vt:lpstr>Governance Model </vt:lpstr>
      <vt:lpstr>LF Energy Governance in Roles </vt:lpstr>
      <vt:lpstr>LF Energy Project Lifecycle </vt:lpstr>
      <vt:lpstr>Transparency</vt:lpstr>
      <vt:lpstr> Membership Model</vt:lpstr>
      <vt:lpstr>PowerPoint Presentation</vt:lpstr>
      <vt:lpstr>LF Energy Membership Benefits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Power of Together</dc:title>
  <dc:creator>Sandra Augustin</dc:creator>
  <cp:lastModifiedBy>John Mertic</cp:lastModifiedBy>
  <cp:revision>1</cp:revision>
  <dcterms:created xsi:type="dcterms:W3CDTF">2019-10-09T18:13:14Z</dcterms:created>
  <dcterms:modified xsi:type="dcterms:W3CDTF">2022-01-11T13:48:15Z</dcterms:modified>
</cp:coreProperties>
</file>